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0" r:id="rId4"/>
    <p:sldMasterId id="2147483680" r:id="rId5"/>
    <p:sldMasterId id="2147483690" r:id="rId6"/>
    <p:sldMasterId id="2147483700" r:id="rId7"/>
    <p:sldMasterId id="2147483710" r:id="rId8"/>
    <p:sldMasterId id="2147483720" r:id="rId9"/>
    <p:sldMasterId id="2147483730" r:id="rId10"/>
  </p:sldMasterIdLst>
  <p:notesMasterIdLst>
    <p:notesMasterId r:id="rId21"/>
  </p:notesMasterIdLst>
  <p:sldIdLst>
    <p:sldId id="425" r:id="rId11"/>
    <p:sldId id="413" r:id="rId12"/>
    <p:sldId id="421" r:id="rId13"/>
    <p:sldId id="428" r:id="rId14"/>
    <p:sldId id="429" r:id="rId15"/>
    <p:sldId id="423" r:id="rId16"/>
    <p:sldId id="431" r:id="rId17"/>
    <p:sldId id="433" r:id="rId18"/>
    <p:sldId id="432" r:id="rId19"/>
    <p:sldId id="41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2907E3B-43B1-F705-D2C6-80D8B16A9C18}" name="Alex Jackson" initials="AJ" userId="S::AJackson2@lambeth.gov.uk::3d00bbe8-830a-4f86-8f3a-2d615cd63c2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arrett,Tom P" initials="BP" lastIdx="18" clrIdx="0">
    <p:extLst>
      <p:ext uri="{19B8F6BF-5375-455C-9EA6-DF929625EA0E}">
        <p15:presenceInfo xmlns:p15="http://schemas.microsoft.com/office/powerpoint/2012/main" userId="S-1-5-21-2105300758-28330434-2133884337-39888" providerId="AD"/>
      </p:ext>
    </p:extLst>
  </p:cmAuthor>
  <p:cmAuthor id="2" name="Daniel Noruwa" initials="DN" lastIdx="34" clrIdx="1">
    <p:extLst>
      <p:ext uri="{19B8F6BF-5375-455C-9EA6-DF929625EA0E}">
        <p15:presenceInfo xmlns:p15="http://schemas.microsoft.com/office/powerpoint/2012/main" userId="S::DNoruwa@lambeth.gov.uk::a7f41d6d-8996-4996-8f06-19c3b01b7a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79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94" autoAdjust="0"/>
    <p:restoredTop sz="87432" autoAdjust="0"/>
  </p:normalViewPr>
  <p:slideViewPr>
    <p:cSldViewPr snapToGrid="0">
      <p:cViewPr varScale="1">
        <p:scale>
          <a:sx n="66" d="100"/>
          <a:sy n="66" d="100"/>
        </p:scale>
        <p:origin x="580" y="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Master" Target="slideMasters/slideMaster7.xml"/><Relationship Id="rId19" Type="http://schemas.openxmlformats.org/officeDocument/2006/relationships/slide" Target="slides/slide9.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cia Lyons" userId="e6476f7e-6b94-4f74-86de-0cd173c87b7b" providerId="ADAL" clId="{60FD2EBE-8287-441F-A2AB-4F7F387FCDA6}"/>
    <pc:docChg chg="modSld">
      <pc:chgData name="Alicia Lyons" userId="e6476f7e-6b94-4f74-86de-0cd173c87b7b" providerId="ADAL" clId="{60FD2EBE-8287-441F-A2AB-4F7F387FCDA6}" dt="2024-11-29T12:04:04.363" v="22" actId="13926"/>
      <pc:docMkLst>
        <pc:docMk/>
      </pc:docMkLst>
      <pc:sldChg chg="modSp mod">
        <pc:chgData name="Alicia Lyons" userId="e6476f7e-6b94-4f74-86de-0cd173c87b7b" providerId="ADAL" clId="{60FD2EBE-8287-441F-A2AB-4F7F387FCDA6}" dt="2024-11-29T12:02:19.061" v="9" actId="13926"/>
        <pc:sldMkLst>
          <pc:docMk/>
          <pc:sldMk cId="2339932187" sldId="413"/>
        </pc:sldMkLst>
        <pc:spChg chg="mod">
          <ac:chgData name="Alicia Lyons" userId="e6476f7e-6b94-4f74-86de-0cd173c87b7b" providerId="ADAL" clId="{60FD2EBE-8287-441F-A2AB-4F7F387FCDA6}" dt="2024-11-29T12:02:19.061" v="9" actId="13926"/>
          <ac:spMkLst>
            <pc:docMk/>
            <pc:sldMk cId="2339932187" sldId="413"/>
            <ac:spMk id="4" creationId="{B985D357-1745-F0FC-17F6-3F5FF7DC556C}"/>
          </ac:spMkLst>
        </pc:spChg>
      </pc:sldChg>
      <pc:sldChg chg="modSp mod">
        <pc:chgData name="Alicia Lyons" userId="e6476f7e-6b94-4f74-86de-0cd173c87b7b" providerId="ADAL" clId="{60FD2EBE-8287-441F-A2AB-4F7F387FCDA6}" dt="2024-11-29T12:04:04.363" v="22" actId="13926"/>
        <pc:sldMkLst>
          <pc:docMk/>
          <pc:sldMk cId="2284700670" sldId="417"/>
        </pc:sldMkLst>
        <pc:spChg chg="mod">
          <ac:chgData name="Alicia Lyons" userId="e6476f7e-6b94-4f74-86de-0cd173c87b7b" providerId="ADAL" clId="{60FD2EBE-8287-441F-A2AB-4F7F387FCDA6}" dt="2024-11-29T12:04:04.363" v="22" actId="13926"/>
          <ac:spMkLst>
            <pc:docMk/>
            <pc:sldMk cId="2284700670" sldId="417"/>
            <ac:spMk id="3" creationId="{C59614D7-8C5F-4311-F807-461DB01B844E}"/>
          </ac:spMkLst>
        </pc:spChg>
      </pc:sldChg>
      <pc:sldChg chg="modSp mod">
        <pc:chgData name="Alicia Lyons" userId="e6476f7e-6b94-4f74-86de-0cd173c87b7b" providerId="ADAL" clId="{60FD2EBE-8287-441F-A2AB-4F7F387FCDA6}" dt="2024-11-29T12:02:49.699" v="12" actId="13926"/>
        <pc:sldMkLst>
          <pc:docMk/>
          <pc:sldMk cId="225752854" sldId="423"/>
        </pc:sldMkLst>
        <pc:spChg chg="mod">
          <ac:chgData name="Alicia Lyons" userId="e6476f7e-6b94-4f74-86de-0cd173c87b7b" providerId="ADAL" clId="{60FD2EBE-8287-441F-A2AB-4F7F387FCDA6}" dt="2024-11-29T12:02:49.699" v="12" actId="13926"/>
          <ac:spMkLst>
            <pc:docMk/>
            <pc:sldMk cId="225752854" sldId="423"/>
            <ac:spMk id="3" creationId="{899829EE-DBD6-31E1-F0C8-D486AAC43556}"/>
          </ac:spMkLst>
        </pc:spChg>
      </pc:sldChg>
      <pc:sldChg chg="modSp mod">
        <pc:chgData name="Alicia Lyons" userId="e6476f7e-6b94-4f74-86de-0cd173c87b7b" providerId="ADAL" clId="{60FD2EBE-8287-441F-A2AB-4F7F387FCDA6}" dt="2024-11-29T12:01:30.716" v="1" actId="13926"/>
        <pc:sldMkLst>
          <pc:docMk/>
          <pc:sldMk cId="843552225" sldId="425"/>
        </pc:sldMkLst>
        <pc:spChg chg="mod">
          <ac:chgData name="Alicia Lyons" userId="e6476f7e-6b94-4f74-86de-0cd173c87b7b" providerId="ADAL" clId="{60FD2EBE-8287-441F-A2AB-4F7F387FCDA6}" dt="2024-11-29T12:01:24.463" v="0" actId="13926"/>
          <ac:spMkLst>
            <pc:docMk/>
            <pc:sldMk cId="843552225" sldId="425"/>
            <ac:spMk id="2" creationId="{FA04AEDB-DD3F-E066-FC59-A1FA02F43774}"/>
          </ac:spMkLst>
        </pc:spChg>
        <pc:spChg chg="mod">
          <ac:chgData name="Alicia Lyons" userId="e6476f7e-6b94-4f74-86de-0cd173c87b7b" providerId="ADAL" clId="{60FD2EBE-8287-441F-A2AB-4F7F387FCDA6}" dt="2024-11-29T12:01:30.716" v="1" actId="13926"/>
          <ac:spMkLst>
            <pc:docMk/>
            <pc:sldMk cId="843552225" sldId="425"/>
            <ac:spMk id="3" creationId="{A51092D9-BBE0-4192-50C4-D8BA25BB80E6}"/>
          </ac:spMkLst>
        </pc:spChg>
      </pc:sldChg>
      <pc:sldChg chg="modSp mod">
        <pc:chgData name="Alicia Lyons" userId="e6476f7e-6b94-4f74-86de-0cd173c87b7b" providerId="ADAL" clId="{60FD2EBE-8287-441F-A2AB-4F7F387FCDA6}" dt="2024-11-29T12:02:30.642" v="10" actId="13926"/>
        <pc:sldMkLst>
          <pc:docMk/>
          <pc:sldMk cId="3421359361" sldId="429"/>
        </pc:sldMkLst>
        <pc:spChg chg="mod">
          <ac:chgData name="Alicia Lyons" userId="e6476f7e-6b94-4f74-86de-0cd173c87b7b" providerId="ADAL" clId="{60FD2EBE-8287-441F-A2AB-4F7F387FCDA6}" dt="2024-11-29T12:02:30.642" v="10" actId="13926"/>
          <ac:spMkLst>
            <pc:docMk/>
            <pc:sldMk cId="3421359361" sldId="429"/>
            <ac:spMk id="3" creationId="{87ABF3B4-B31F-26BB-F6C4-A33F51344B02}"/>
          </ac:spMkLst>
        </pc:spChg>
      </pc:sldChg>
      <pc:sldChg chg="modSp mod">
        <pc:chgData name="Alicia Lyons" userId="e6476f7e-6b94-4f74-86de-0cd173c87b7b" providerId="ADAL" clId="{60FD2EBE-8287-441F-A2AB-4F7F387FCDA6}" dt="2024-11-29T12:03:19.626" v="16" actId="13926"/>
        <pc:sldMkLst>
          <pc:docMk/>
          <pc:sldMk cId="2669195286" sldId="431"/>
        </pc:sldMkLst>
        <pc:spChg chg="mod">
          <ac:chgData name="Alicia Lyons" userId="e6476f7e-6b94-4f74-86de-0cd173c87b7b" providerId="ADAL" clId="{60FD2EBE-8287-441F-A2AB-4F7F387FCDA6}" dt="2024-11-29T12:03:19.626" v="16" actId="13926"/>
          <ac:spMkLst>
            <pc:docMk/>
            <pc:sldMk cId="2669195286" sldId="431"/>
            <ac:spMk id="3" creationId="{2986DAAD-F7A2-9B2D-8CB1-1A2ED34B86DF}"/>
          </ac:spMkLst>
        </pc:spChg>
      </pc:sldChg>
      <pc:sldChg chg="modSp mod">
        <pc:chgData name="Alicia Lyons" userId="e6476f7e-6b94-4f74-86de-0cd173c87b7b" providerId="ADAL" clId="{60FD2EBE-8287-441F-A2AB-4F7F387FCDA6}" dt="2024-11-29T12:03:33.257" v="18" actId="13926"/>
        <pc:sldMkLst>
          <pc:docMk/>
          <pc:sldMk cId="1449639843" sldId="432"/>
        </pc:sldMkLst>
        <pc:spChg chg="mod">
          <ac:chgData name="Alicia Lyons" userId="e6476f7e-6b94-4f74-86de-0cd173c87b7b" providerId="ADAL" clId="{60FD2EBE-8287-441F-A2AB-4F7F387FCDA6}" dt="2024-11-29T12:03:33.257" v="18" actId="13926"/>
          <ac:spMkLst>
            <pc:docMk/>
            <pc:sldMk cId="1449639843" sldId="432"/>
            <ac:spMk id="3" creationId="{2376852B-CAA4-0E35-265B-7426C48D124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B29F5B-7FCB-401E-8587-FB2FAB545532}" type="datetimeFigureOut">
              <a:rPr lang="en-GB" smtClean="0"/>
              <a:t>29/11/2024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79896C-CA07-489C-95AC-2075ACC609B6}" type="slidenum">
              <a:rPr lang="en-GB" smtClean="0"/>
              <a:t>‹#›</a:t>
            </a:fld>
            <a:endParaRPr lang="en-GB" dirty="0"/>
          </a:p>
        </p:txBody>
      </p:sp>
    </p:spTree>
    <p:extLst>
      <p:ext uri="{BB962C8B-B14F-4D97-AF65-F5344CB8AC3E}">
        <p14:creationId xmlns:p14="http://schemas.microsoft.com/office/powerpoint/2010/main" val="13814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D79896C-CA07-489C-95AC-2075ACC609B6}" type="slidenum">
              <a:rPr lang="en-GB" smtClean="0"/>
              <a:t>2</a:t>
            </a:fld>
            <a:endParaRPr lang="en-GB" dirty="0"/>
          </a:p>
        </p:txBody>
      </p:sp>
    </p:spTree>
    <p:extLst>
      <p:ext uri="{BB962C8B-B14F-4D97-AF65-F5344CB8AC3E}">
        <p14:creationId xmlns:p14="http://schemas.microsoft.com/office/powerpoint/2010/main" val="1849457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01212" y="1455173"/>
            <a:ext cx="10019071" cy="1936955"/>
          </a:xfrm>
        </p:spPr>
        <p:txBody>
          <a:bodyPr anchor="t"/>
          <a:lstStyle>
            <a:lvl1pPr algn="ctr">
              <a:defRPr sz="6000"/>
            </a:lvl1pPr>
          </a:lstStyle>
          <a:p>
            <a:r>
              <a:rPr lang="en-US"/>
              <a:t>Click to edit Master title style</a:t>
            </a:r>
          </a:p>
        </p:txBody>
      </p:sp>
      <p:sp>
        <p:nvSpPr>
          <p:cNvPr id="3" name="Subtitle 2"/>
          <p:cNvSpPr>
            <a:spLocks noGrp="1"/>
          </p:cNvSpPr>
          <p:nvPr>
            <p:ph type="subTitle" idx="1"/>
          </p:nvPr>
        </p:nvSpPr>
        <p:spPr>
          <a:xfrm>
            <a:off x="1101212" y="3503715"/>
            <a:ext cx="10019071" cy="1097781"/>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F3163D4-4E36-9E4B-B550-45DF10BDA28F}" type="datetimeFigureOut">
              <a:rPr lang="en-US" smtClean="0"/>
              <a:t>11/29/2024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DE9CF2-C857-4041-8183-5CBC4420A123}"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52051" y="1356851"/>
            <a:ext cx="10019071" cy="1936955"/>
          </a:xfrm>
        </p:spPr>
        <p:txBody>
          <a:bodyPr anchor="t"/>
          <a:lstStyle>
            <a:lvl1pPr algn="ctr">
              <a:defRPr sz="6000"/>
            </a:lvl1pPr>
          </a:lstStyle>
          <a:p>
            <a:r>
              <a:rPr lang="en-US"/>
              <a:t>Click to edit Master title style</a:t>
            </a:r>
          </a:p>
        </p:txBody>
      </p:sp>
      <p:sp>
        <p:nvSpPr>
          <p:cNvPr id="3" name="Subtitle 2"/>
          <p:cNvSpPr>
            <a:spLocks noGrp="1"/>
          </p:cNvSpPr>
          <p:nvPr>
            <p:ph type="subTitle" idx="1"/>
          </p:nvPr>
        </p:nvSpPr>
        <p:spPr>
          <a:xfrm>
            <a:off x="1052051" y="3405393"/>
            <a:ext cx="10019071" cy="1097781"/>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F3163D4-4E36-9E4B-B550-45DF10BDA28F}" type="datetimeFigureOut">
              <a:rPr lang="en-US" smtClean="0"/>
              <a:t>11/29/2024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DE9CF2-C857-4041-8183-5CBC4420A123}"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3163D4-4E36-9E4B-B550-45DF10BDA28F}" type="datetimeFigureOut">
              <a:rPr lang="en-US" smtClean="0"/>
              <a:t>11/29/2024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DE9CF2-C857-4041-8183-5CBC4420A123}"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45804" y="1434435"/>
            <a:ext cx="11179278" cy="1997023"/>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245804" y="3557077"/>
            <a:ext cx="11179278" cy="847776"/>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3163D4-4E36-9E4B-B550-45DF10BDA28F}" type="datetimeFigureOut">
              <a:rPr lang="en-US" smtClean="0"/>
              <a:t>11/29/2024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DE9CF2-C857-4041-8183-5CBC4420A123}" type="slidenum">
              <a:rPr lang="en-US" smtClean="0"/>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F3163D4-4E36-9E4B-B550-45DF10BDA28F}" type="datetimeFigureOut">
              <a:rPr lang="en-US" smtClean="0"/>
              <a:t>11/29/2024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DE9CF2-C857-4041-8183-5CBC4420A123}" type="slidenum">
              <a:rPr lang="en-US" smtClean="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3163D4-4E36-9E4B-B550-45DF10BDA28F}" type="datetimeFigureOut">
              <a:rPr lang="en-US" smtClean="0"/>
              <a:t>11/29/2024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DE9CF2-C857-4041-8183-5CBC4420A123}" type="slidenum">
              <a:rPr lang="en-US" smtClean="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4574" y="228249"/>
            <a:ext cx="10468898" cy="902462"/>
          </a:xfrm>
        </p:spPr>
        <p:txBody>
          <a:bodyPr/>
          <a:lstStyle/>
          <a:p>
            <a:r>
              <a:rPr lang="en-US"/>
              <a:t>Click to edit Master title style</a:t>
            </a:r>
          </a:p>
        </p:txBody>
      </p:sp>
      <p:sp>
        <p:nvSpPr>
          <p:cNvPr id="3" name="Content Placeholder 2"/>
          <p:cNvSpPr>
            <a:spLocks noGrp="1"/>
          </p:cNvSpPr>
          <p:nvPr>
            <p:ph sz="half" idx="1"/>
          </p:nvPr>
        </p:nvSpPr>
        <p:spPr>
          <a:xfrm>
            <a:off x="464573" y="1376516"/>
            <a:ext cx="5555227" cy="43556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53316" y="1376516"/>
            <a:ext cx="5525728" cy="43556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F3163D4-4E36-9E4B-B550-45DF10BDA28F}" type="datetimeFigureOut">
              <a:rPr lang="en-US" smtClean="0"/>
              <a:t>11/29/2024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9114502" y="6626942"/>
            <a:ext cx="2743200" cy="232185"/>
          </a:xfrm>
        </p:spPr>
        <p:txBody>
          <a:bodyPr/>
          <a:lstStyle/>
          <a:p>
            <a:fld id="{4FDE9CF2-C857-4041-8183-5CBC4420A123}" type="slidenum">
              <a:rPr lang="en-US" smtClean="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4573" y="235974"/>
            <a:ext cx="10645879" cy="855408"/>
          </a:xfrm>
        </p:spPr>
        <p:txBody>
          <a:bodyPr/>
          <a:lstStyle/>
          <a:p>
            <a:r>
              <a:rPr lang="en-US"/>
              <a:t>Click to edit Master title style</a:t>
            </a:r>
          </a:p>
        </p:txBody>
      </p:sp>
      <p:sp>
        <p:nvSpPr>
          <p:cNvPr id="3" name="Text Placeholder 2"/>
          <p:cNvSpPr>
            <a:spLocks noGrp="1"/>
          </p:cNvSpPr>
          <p:nvPr>
            <p:ph type="body" idx="1"/>
          </p:nvPr>
        </p:nvSpPr>
        <p:spPr>
          <a:xfrm>
            <a:off x="464574" y="1347071"/>
            <a:ext cx="5533002" cy="521058"/>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64574" y="1868128"/>
            <a:ext cx="5533002" cy="4070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68844" y="1347071"/>
            <a:ext cx="5370871" cy="521058"/>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8844" y="1868128"/>
            <a:ext cx="5370871" cy="4070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F3163D4-4E36-9E4B-B550-45DF10BDA28F}" type="datetimeFigureOut">
              <a:rPr lang="en-US" smtClean="0"/>
              <a:t>11/29/2024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9163663" y="6626942"/>
            <a:ext cx="2743200" cy="232185"/>
          </a:xfrm>
        </p:spPr>
        <p:txBody>
          <a:bodyPr/>
          <a:lstStyle/>
          <a:p>
            <a:fld id="{4FDE9CF2-C857-4041-8183-5CBC4420A123}" type="slidenum">
              <a:rPr lang="en-US" smtClean="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4573" y="1209368"/>
            <a:ext cx="4307453" cy="1012723"/>
          </a:xfrm>
        </p:spPr>
        <p:txBody>
          <a:bodyPr anchor="t"/>
          <a:lstStyle>
            <a:lvl1pPr>
              <a:defRPr sz="3200"/>
            </a:lvl1pPr>
          </a:lstStyle>
          <a:p>
            <a:r>
              <a:rPr lang="en-US"/>
              <a:t>Click to edit Master title style</a:t>
            </a:r>
          </a:p>
        </p:txBody>
      </p:sp>
      <p:sp>
        <p:nvSpPr>
          <p:cNvPr id="3" name="Content Placeholder 2"/>
          <p:cNvSpPr>
            <a:spLocks noGrp="1"/>
          </p:cNvSpPr>
          <p:nvPr>
            <p:ph idx="1"/>
          </p:nvPr>
        </p:nvSpPr>
        <p:spPr>
          <a:xfrm>
            <a:off x="5183189" y="1219200"/>
            <a:ext cx="643854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574" y="2297648"/>
            <a:ext cx="4307452" cy="369598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F3163D4-4E36-9E4B-B550-45DF10BDA28F}" type="datetimeFigureOut">
              <a:rPr lang="en-US" smtClean="0"/>
              <a:t>11/29/2024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DE9CF2-C857-4041-8183-5CBC4420A123}" type="slidenum">
              <a:rPr lang="en-US" smtClean="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4573" y="1435509"/>
            <a:ext cx="3932237" cy="1152115"/>
          </a:xfrm>
        </p:spPr>
        <p:txBody>
          <a:bodyPr anchor="t"/>
          <a:lstStyle>
            <a:lvl1pPr>
              <a:defRPr sz="3200"/>
            </a:lvl1pPr>
          </a:lstStyle>
          <a:p>
            <a:r>
              <a:rPr lang="en-US"/>
              <a:t>Click to edit Master title style</a:t>
            </a:r>
          </a:p>
        </p:txBody>
      </p:sp>
      <p:sp>
        <p:nvSpPr>
          <p:cNvPr id="3" name="Picture Placeholder 2"/>
          <p:cNvSpPr>
            <a:spLocks noGrp="1"/>
          </p:cNvSpPr>
          <p:nvPr>
            <p:ph type="pic" idx="1"/>
          </p:nvPr>
        </p:nvSpPr>
        <p:spPr>
          <a:xfrm>
            <a:off x="5183187" y="1435510"/>
            <a:ext cx="6586025" cy="427703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464573" y="2587625"/>
            <a:ext cx="3932237" cy="312491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F3163D4-4E36-9E4B-B550-45DF10BDA28F}" type="datetimeFigureOut">
              <a:rPr lang="en-US" smtClean="0"/>
              <a:t>11/29/2024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9222657" y="6626942"/>
            <a:ext cx="2743200" cy="232185"/>
          </a:xfrm>
        </p:spPr>
        <p:txBody>
          <a:bodyPr/>
          <a:lstStyle/>
          <a:p>
            <a:fld id="{4FDE9CF2-C857-4041-8183-5CBC4420A123}" type="slidenum">
              <a:rPr lang="en-US" smtClean="0"/>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7251" y="1356851"/>
            <a:ext cx="10019071" cy="1936955"/>
          </a:xfrm>
        </p:spPr>
        <p:txBody>
          <a:bodyPr anchor="t"/>
          <a:lstStyle>
            <a:lvl1pPr algn="ctr">
              <a:defRPr sz="6000"/>
            </a:lvl1pPr>
          </a:lstStyle>
          <a:p>
            <a:r>
              <a:rPr lang="en-US"/>
              <a:t>Click to edit Master title style</a:t>
            </a:r>
          </a:p>
        </p:txBody>
      </p:sp>
      <p:sp>
        <p:nvSpPr>
          <p:cNvPr id="3" name="Subtitle 2"/>
          <p:cNvSpPr>
            <a:spLocks noGrp="1"/>
          </p:cNvSpPr>
          <p:nvPr>
            <p:ph type="subTitle" idx="1"/>
          </p:nvPr>
        </p:nvSpPr>
        <p:spPr>
          <a:xfrm>
            <a:off x="747251" y="3405393"/>
            <a:ext cx="10019071" cy="1097781"/>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F3163D4-4E36-9E4B-B550-45DF10BDA28F}" type="datetimeFigureOut">
              <a:rPr lang="en-US" smtClean="0"/>
              <a:t>11/29/2024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DE9CF2-C857-4041-8183-5CBC4420A123}"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4573" y="1240972"/>
            <a:ext cx="11157155" cy="1020447"/>
          </a:xfrm>
        </p:spPr>
        <p:txBody>
          <a:bodyPr/>
          <a:lstStyle/>
          <a:p>
            <a:r>
              <a:rPr lang="en-US"/>
              <a:t>Click to edit Master title style</a:t>
            </a:r>
          </a:p>
        </p:txBody>
      </p:sp>
      <p:sp>
        <p:nvSpPr>
          <p:cNvPr id="3" name="Content Placeholder 2"/>
          <p:cNvSpPr>
            <a:spLocks noGrp="1"/>
          </p:cNvSpPr>
          <p:nvPr>
            <p:ph idx="1"/>
          </p:nvPr>
        </p:nvSpPr>
        <p:spPr>
          <a:xfrm>
            <a:off x="464573" y="2349910"/>
            <a:ext cx="11157155" cy="21925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3163D4-4E36-9E4B-B550-45DF10BDA28F}" type="datetimeFigureOut">
              <a:rPr lang="en-US" smtClean="0"/>
              <a:t>11/29/2024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DE9CF2-C857-4041-8183-5CBC4420A123}"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3163D4-4E36-9E4B-B550-45DF10BDA28F}" type="datetimeFigureOut">
              <a:rPr lang="en-US" smtClean="0"/>
              <a:t>11/29/2024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DE9CF2-C857-4041-8183-5CBC4420A123}" type="slidenum">
              <a:rPr lang="en-US" smtClean="0"/>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5972" y="1709738"/>
            <a:ext cx="11179278" cy="1997023"/>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235972" y="3832380"/>
            <a:ext cx="11179278" cy="847776"/>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3163D4-4E36-9E4B-B550-45DF10BDA28F}" type="datetimeFigureOut">
              <a:rPr lang="en-US" smtClean="0"/>
              <a:t>11/29/2024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DE9CF2-C857-4041-8183-5CBC4420A123}" type="slidenum">
              <a:rPr lang="en-US" smtClean="0"/>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F3163D4-4E36-9E4B-B550-45DF10BDA28F}" type="datetimeFigureOut">
              <a:rPr lang="en-US" smtClean="0"/>
              <a:t>11/29/2024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DE9CF2-C857-4041-8183-5CBC4420A123}" type="slidenum">
              <a:rPr lang="en-US" smtClean="0"/>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3163D4-4E36-9E4B-B550-45DF10BDA28F}" type="datetimeFigureOut">
              <a:rPr lang="en-US" smtClean="0"/>
              <a:t>11/29/2024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DE9CF2-C857-4041-8183-5CBC4420A123}" type="slidenum">
              <a:rPr lang="en-US" smtClean="0"/>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4573" y="228249"/>
            <a:ext cx="10557388" cy="902461"/>
          </a:xfrm>
        </p:spPr>
        <p:txBody>
          <a:bodyPr/>
          <a:lstStyle/>
          <a:p>
            <a:r>
              <a:rPr lang="en-US"/>
              <a:t>Click to edit Master title style</a:t>
            </a:r>
          </a:p>
        </p:txBody>
      </p:sp>
      <p:sp>
        <p:nvSpPr>
          <p:cNvPr id="3" name="Content Placeholder 2"/>
          <p:cNvSpPr>
            <a:spLocks noGrp="1"/>
          </p:cNvSpPr>
          <p:nvPr>
            <p:ph sz="half" idx="1"/>
          </p:nvPr>
        </p:nvSpPr>
        <p:spPr>
          <a:xfrm>
            <a:off x="464573" y="1396180"/>
            <a:ext cx="5375788" cy="4709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396180"/>
            <a:ext cx="5675671" cy="4709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F3163D4-4E36-9E4B-B550-45DF10BDA28F}" type="datetimeFigureOut">
              <a:rPr lang="en-US" smtClean="0"/>
              <a:t>11/29/2024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984227" y="6626942"/>
            <a:ext cx="2743200" cy="232185"/>
          </a:xfrm>
        </p:spPr>
        <p:txBody>
          <a:bodyPr/>
          <a:lstStyle/>
          <a:p>
            <a:fld id="{4FDE9CF2-C857-4041-8183-5CBC4420A123}" type="slidenum">
              <a:rPr lang="en-US" smtClean="0"/>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4573" y="258444"/>
            <a:ext cx="10567221" cy="764112"/>
          </a:xfrm>
        </p:spPr>
        <p:txBody>
          <a:bodyPr/>
          <a:lstStyle/>
          <a:p>
            <a:r>
              <a:rPr lang="en-US"/>
              <a:t>Click to edit Master title style</a:t>
            </a:r>
          </a:p>
        </p:txBody>
      </p:sp>
      <p:sp>
        <p:nvSpPr>
          <p:cNvPr id="3" name="Text Placeholder 2"/>
          <p:cNvSpPr>
            <a:spLocks noGrp="1"/>
          </p:cNvSpPr>
          <p:nvPr>
            <p:ph type="body" idx="1"/>
          </p:nvPr>
        </p:nvSpPr>
        <p:spPr>
          <a:xfrm>
            <a:off x="464574" y="1376594"/>
            <a:ext cx="5690420" cy="521058"/>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64573" y="1897652"/>
            <a:ext cx="5690421" cy="42180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77781" y="1376594"/>
            <a:ext cx="5298716" cy="521058"/>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77781" y="1897652"/>
            <a:ext cx="5298716" cy="42180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F3163D4-4E36-9E4B-B550-45DF10BDA28F}" type="datetimeFigureOut">
              <a:rPr lang="en-US" smtClean="0"/>
              <a:t>11/29/2024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8984227" y="6626942"/>
            <a:ext cx="2743200" cy="232185"/>
          </a:xfrm>
        </p:spPr>
        <p:txBody>
          <a:bodyPr/>
          <a:lstStyle/>
          <a:p>
            <a:fld id="{4FDE9CF2-C857-4041-8183-5CBC4420A123}" type="slidenum">
              <a:rPr lang="en-US" smtClean="0"/>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4573" y="1514168"/>
            <a:ext cx="4307453" cy="1012723"/>
          </a:xfrm>
        </p:spPr>
        <p:txBody>
          <a:bodyPr anchor="t"/>
          <a:lstStyle>
            <a:lvl1pPr>
              <a:defRPr sz="3200"/>
            </a:lvl1pPr>
          </a:lstStyle>
          <a:p>
            <a:r>
              <a:rPr lang="en-US"/>
              <a:t>Click to edit Master title style</a:t>
            </a:r>
          </a:p>
        </p:txBody>
      </p:sp>
      <p:sp>
        <p:nvSpPr>
          <p:cNvPr id="3" name="Content Placeholder 2"/>
          <p:cNvSpPr>
            <a:spLocks noGrp="1"/>
          </p:cNvSpPr>
          <p:nvPr>
            <p:ph idx="1"/>
          </p:nvPr>
        </p:nvSpPr>
        <p:spPr>
          <a:xfrm>
            <a:off x="5379834" y="1524000"/>
            <a:ext cx="6438540" cy="44048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574" y="2602448"/>
            <a:ext cx="4307452" cy="31060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F3163D4-4E36-9E4B-B550-45DF10BDA28F}" type="datetimeFigureOut">
              <a:rPr lang="en-US" smtClean="0"/>
              <a:t>11/29/2024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984227" y="6626942"/>
            <a:ext cx="2743200" cy="232185"/>
          </a:xfrm>
        </p:spPr>
        <p:txBody>
          <a:bodyPr/>
          <a:lstStyle/>
          <a:p>
            <a:fld id="{4FDE9CF2-C857-4041-8183-5CBC4420A123}" type="slidenum">
              <a:rPr lang="en-US" smtClean="0"/>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4573" y="1435509"/>
            <a:ext cx="3932237" cy="1152115"/>
          </a:xfrm>
        </p:spPr>
        <p:txBody>
          <a:bodyPr anchor="t"/>
          <a:lstStyle>
            <a:lvl1pPr>
              <a:defRPr sz="3200"/>
            </a:lvl1pPr>
          </a:lstStyle>
          <a:p>
            <a:r>
              <a:rPr lang="en-US"/>
              <a:t>Click to edit Master title style</a:t>
            </a:r>
          </a:p>
        </p:txBody>
      </p:sp>
      <p:sp>
        <p:nvSpPr>
          <p:cNvPr id="3" name="Picture Placeholder 2"/>
          <p:cNvSpPr>
            <a:spLocks noGrp="1"/>
          </p:cNvSpPr>
          <p:nvPr>
            <p:ph type="pic" idx="1"/>
          </p:nvPr>
        </p:nvSpPr>
        <p:spPr>
          <a:xfrm>
            <a:off x="5183188" y="1435510"/>
            <a:ext cx="6536864" cy="436552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464573" y="2587625"/>
            <a:ext cx="3932237" cy="321340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F3163D4-4E36-9E4B-B550-45DF10BDA28F}" type="datetimeFigureOut">
              <a:rPr lang="en-US" smtClean="0"/>
              <a:t>11/29/2024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DE9CF2-C857-4041-8183-5CBC4420A123}" type="slidenum">
              <a:rPr lang="en-US" smtClean="0"/>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4574" y="1573161"/>
            <a:ext cx="8630266" cy="1936955"/>
          </a:xfrm>
        </p:spPr>
        <p:txBody>
          <a:bodyPr anchor="t"/>
          <a:lstStyle>
            <a:lvl1pPr algn="l">
              <a:defRPr sz="6000"/>
            </a:lvl1pPr>
          </a:lstStyle>
          <a:p>
            <a:r>
              <a:rPr lang="en-US"/>
              <a:t>Click to edit Master title style</a:t>
            </a:r>
          </a:p>
        </p:txBody>
      </p:sp>
      <p:sp>
        <p:nvSpPr>
          <p:cNvPr id="3" name="Subtitle 2"/>
          <p:cNvSpPr>
            <a:spLocks noGrp="1"/>
          </p:cNvSpPr>
          <p:nvPr>
            <p:ph type="subTitle" idx="1"/>
          </p:nvPr>
        </p:nvSpPr>
        <p:spPr>
          <a:xfrm>
            <a:off x="464574" y="3510116"/>
            <a:ext cx="8630266" cy="289068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F3163D4-4E36-9E4B-B550-45DF10BDA28F}" type="datetimeFigureOut">
              <a:rPr lang="en-US" smtClean="0"/>
              <a:t>11/29/2024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DE9CF2-C857-4041-8183-5CBC4420A123}" type="slidenum">
              <a:rPr lang="en-US" smtClean="0"/>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4573" y="1599850"/>
            <a:ext cx="8767917" cy="1020447"/>
          </a:xfrm>
        </p:spPr>
        <p:txBody>
          <a:bodyPr anchor="t"/>
          <a:lstStyle/>
          <a:p>
            <a:r>
              <a:rPr lang="en-US"/>
              <a:t>Click to edit Master title style</a:t>
            </a:r>
          </a:p>
        </p:txBody>
      </p:sp>
      <p:sp>
        <p:nvSpPr>
          <p:cNvPr id="3" name="Content Placeholder 2"/>
          <p:cNvSpPr>
            <a:spLocks noGrp="1"/>
          </p:cNvSpPr>
          <p:nvPr>
            <p:ph idx="1"/>
          </p:nvPr>
        </p:nvSpPr>
        <p:spPr>
          <a:xfrm>
            <a:off x="464573" y="2703871"/>
            <a:ext cx="11157155" cy="34412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3163D4-4E36-9E4B-B550-45DF10BDA28F}" type="datetimeFigureOut">
              <a:rPr lang="en-US" smtClean="0"/>
              <a:t>11/29/2024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DE9CF2-C857-4041-8183-5CBC4420A123}"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43896" y="1227958"/>
            <a:ext cx="11179278" cy="1997023"/>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943896" y="3350600"/>
            <a:ext cx="11179278" cy="847776"/>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3163D4-4E36-9E4B-B550-45DF10BDA28F}" type="datetimeFigureOut">
              <a:rPr lang="en-US" smtClean="0"/>
              <a:t>11/29/2024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DE9CF2-C857-4041-8183-5CBC4420A123}"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4574" y="1850571"/>
            <a:ext cx="8866240" cy="1767699"/>
          </a:xfrm>
        </p:spPr>
        <p:txBody>
          <a:bodyPr anchor="t"/>
          <a:lstStyle/>
          <a:p>
            <a:r>
              <a:rPr lang="en-US"/>
              <a:t>Click to edit Master title style</a:t>
            </a:r>
          </a:p>
        </p:txBody>
      </p:sp>
      <p:sp>
        <p:nvSpPr>
          <p:cNvPr id="3" name="Date Placeholder 2"/>
          <p:cNvSpPr>
            <a:spLocks noGrp="1"/>
          </p:cNvSpPr>
          <p:nvPr>
            <p:ph type="dt" sz="half" idx="10"/>
          </p:nvPr>
        </p:nvSpPr>
        <p:spPr/>
        <p:txBody>
          <a:bodyPr/>
          <a:lstStyle/>
          <a:p>
            <a:fld id="{2F3163D4-4E36-9E4B-B550-45DF10BDA28F}" type="datetimeFigureOut">
              <a:rPr lang="en-US" smtClean="0"/>
              <a:t>11/29/2024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DE9CF2-C857-4041-8183-5CBC4420A123}" type="slidenum">
              <a:rPr lang="en-US" smtClean="0"/>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3163D4-4E36-9E4B-B550-45DF10BDA28F}" type="datetimeFigureOut">
              <a:rPr lang="en-US" smtClean="0"/>
              <a:t>11/29/2024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DE9CF2-C857-4041-8183-5CBC4420A123}" type="slidenum">
              <a:rPr lang="en-US" smtClean="0"/>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4573" y="1543665"/>
            <a:ext cx="11157154" cy="1632155"/>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464573" y="3456333"/>
            <a:ext cx="11157154" cy="1676106"/>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64573" y="6321309"/>
            <a:ext cx="2743200" cy="232185"/>
          </a:xfrm>
        </p:spPr>
        <p:txBody>
          <a:bodyPr/>
          <a:lstStyle/>
          <a:p>
            <a:fld id="{2F3163D4-4E36-9E4B-B550-45DF10BDA28F}" type="datetimeFigureOut">
              <a:rPr lang="en-US" smtClean="0"/>
              <a:t>11/29/2024</a:t>
            </a:fld>
            <a:endParaRPr lang="en-US" dirty="0"/>
          </a:p>
        </p:txBody>
      </p:sp>
      <p:sp>
        <p:nvSpPr>
          <p:cNvPr id="5" name="Footer Placeholder 4"/>
          <p:cNvSpPr>
            <a:spLocks noGrp="1"/>
          </p:cNvSpPr>
          <p:nvPr>
            <p:ph type="ftr" sz="quarter" idx="11"/>
          </p:nvPr>
        </p:nvSpPr>
        <p:spPr>
          <a:xfrm>
            <a:off x="4038600" y="6321309"/>
            <a:ext cx="4114800" cy="232185"/>
          </a:xfrm>
        </p:spPr>
        <p:txBody>
          <a:bodyPr/>
          <a:lstStyle/>
          <a:p>
            <a:endParaRPr lang="en-US" dirty="0"/>
          </a:p>
        </p:txBody>
      </p:sp>
      <p:sp>
        <p:nvSpPr>
          <p:cNvPr id="6" name="Slide Number Placeholder 5"/>
          <p:cNvSpPr>
            <a:spLocks noGrp="1"/>
          </p:cNvSpPr>
          <p:nvPr>
            <p:ph type="sldNum" sz="quarter" idx="12"/>
          </p:nvPr>
        </p:nvSpPr>
        <p:spPr>
          <a:xfrm>
            <a:off x="8878528" y="6321309"/>
            <a:ext cx="2743200" cy="232185"/>
          </a:xfrm>
        </p:spPr>
        <p:txBody>
          <a:bodyPr/>
          <a:lstStyle/>
          <a:p>
            <a:fld id="{4FDE9CF2-C857-4041-8183-5CBC4420A123}" type="slidenum">
              <a:rPr lang="en-US" smtClean="0"/>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4574" y="739527"/>
            <a:ext cx="8876072" cy="1020447"/>
          </a:xfrm>
        </p:spPr>
        <p:txBody>
          <a:bodyPr anchor="t"/>
          <a:lstStyle/>
          <a:p>
            <a:r>
              <a:rPr lang="en-US"/>
              <a:t>Click to edit Master title style</a:t>
            </a:r>
          </a:p>
        </p:txBody>
      </p:sp>
      <p:sp>
        <p:nvSpPr>
          <p:cNvPr id="3" name="Content Placeholder 2"/>
          <p:cNvSpPr>
            <a:spLocks noGrp="1"/>
          </p:cNvSpPr>
          <p:nvPr>
            <p:ph sz="half" idx="1"/>
          </p:nvPr>
        </p:nvSpPr>
        <p:spPr>
          <a:xfrm>
            <a:off x="464573" y="1759974"/>
            <a:ext cx="5555227" cy="43065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759974"/>
            <a:ext cx="5449528" cy="43065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64573" y="6323823"/>
            <a:ext cx="2743200" cy="232185"/>
          </a:xfrm>
        </p:spPr>
        <p:txBody>
          <a:bodyPr/>
          <a:lstStyle/>
          <a:p>
            <a:fld id="{2F3163D4-4E36-9E4B-B550-45DF10BDA28F}" type="datetimeFigureOut">
              <a:rPr lang="en-US" smtClean="0"/>
              <a:t>11/29/2024</a:t>
            </a:fld>
            <a:endParaRPr lang="en-US" dirty="0"/>
          </a:p>
        </p:txBody>
      </p:sp>
      <p:sp>
        <p:nvSpPr>
          <p:cNvPr id="6" name="Footer Placeholder 5"/>
          <p:cNvSpPr>
            <a:spLocks noGrp="1"/>
          </p:cNvSpPr>
          <p:nvPr>
            <p:ph type="ftr" sz="quarter" idx="11"/>
          </p:nvPr>
        </p:nvSpPr>
        <p:spPr>
          <a:xfrm>
            <a:off x="4038600" y="6323823"/>
            <a:ext cx="4114800" cy="232185"/>
          </a:xfrm>
        </p:spPr>
        <p:txBody>
          <a:bodyPr/>
          <a:lstStyle/>
          <a:p>
            <a:endParaRPr lang="en-US" dirty="0"/>
          </a:p>
        </p:txBody>
      </p:sp>
      <p:sp>
        <p:nvSpPr>
          <p:cNvPr id="7" name="Slide Number Placeholder 6"/>
          <p:cNvSpPr>
            <a:spLocks noGrp="1"/>
          </p:cNvSpPr>
          <p:nvPr>
            <p:ph type="sldNum" sz="quarter" idx="12"/>
          </p:nvPr>
        </p:nvSpPr>
        <p:spPr>
          <a:xfrm>
            <a:off x="9242321" y="6323823"/>
            <a:ext cx="2743200" cy="232185"/>
          </a:xfrm>
        </p:spPr>
        <p:txBody>
          <a:bodyPr/>
          <a:lstStyle/>
          <a:p>
            <a:fld id="{4FDE9CF2-C857-4041-8183-5CBC4420A123}" type="slidenum">
              <a:rPr lang="en-US" smtClean="0"/>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4573" y="756750"/>
            <a:ext cx="8885904" cy="1121263"/>
          </a:xfrm>
        </p:spPr>
        <p:txBody>
          <a:bodyPr anchor="t"/>
          <a:lstStyle/>
          <a:p>
            <a:r>
              <a:rPr lang="en-US"/>
              <a:t>Click to edit Master title style</a:t>
            </a:r>
          </a:p>
        </p:txBody>
      </p:sp>
      <p:sp>
        <p:nvSpPr>
          <p:cNvPr id="3" name="Text Placeholder 2"/>
          <p:cNvSpPr>
            <a:spLocks noGrp="1"/>
          </p:cNvSpPr>
          <p:nvPr>
            <p:ph type="body" idx="1"/>
          </p:nvPr>
        </p:nvSpPr>
        <p:spPr>
          <a:xfrm>
            <a:off x="464573" y="1878013"/>
            <a:ext cx="5707627" cy="521058"/>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64573" y="2399071"/>
            <a:ext cx="5707627" cy="37559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13409" y="1878013"/>
            <a:ext cx="5339838" cy="521058"/>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3409" y="2399071"/>
            <a:ext cx="5339838" cy="37559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64573" y="6322142"/>
            <a:ext cx="2743200" cy="232185"/>
          </a:xfrm>
        </p:spPr>
        <p:txBody>
          <a:bodyPr/>
          <a:lstStyle/>
          <a:p>
            <a:fld id="{2F3163D4-4E36-9E4B-B550-45DF10BDA28F}" type="datetimeFigureOut">
              <a:rPr lang="en-US" smtClean="0"/>
              <a:t>11/29/2024</a:t>
            </a:fld>
            <a:endParaRPr lang="en-US" dirty="0"/>
          </a:p>
        </p:txBody>
      </p:sp>
      <p:sp>
        <p:nvSpPr>
          <p:cNvPr id="8" name="Footer Placeholder 7"/>
          <p:cNvSpPr>
            <a:spLocks noGrp="1"/>
          </p:cNvSpPr>
          <p:nvPr>
            <p:ph type="ftr" sz="quarter" idx="11"/>
          </p:nvPr>
        </p:nvSpPr>
        <p:spPr>
          <a:xfrm>
            <a:off x="4038600" y="6322142"/>
            <a:ext cx="4114800" cy="232185"/>
          </a:xfrm>
        </p:spPr>
        <p:txBody>
          <a:bodyPr/>
          <a:lstStyle/>
          <a:p>
            <a:endParaRPr lang="en-US" dirty="0"/>
          </a:p>
        </p:txBody>
      </p:sp>
      <p:sp>
        <p:nvSpPr>
          <p:cNvPr id="9" name="Slide Number Placeholder 8"/>
          <p:cNvSpPr>
            <a:spLocks noGrp="1"/>
          </p:cNvSpPr>
          <p:nvPr>
            <p:ph type="sldNum" sz="quarter" idx="12"/>
          </p:nvPr>
        </p:nvSpPr>
        <p:spPr>
          <a:xfrm>
            <a:off x="9183328" y="6322142"/>
            <a:ext cx="2743200" cy="232185"/>
          </a:xfrm>
        </p:spPr>
        <p:txBody>
          <a:bodyPr/>
          <a:lstStyle/>
          <a:p>
            <a:fld id="{4FDE9CF2-C857-4041-8183-5CBC4420A123}" type="slidenum">
              <a:rPr lang="en-US" smtClean="0"/>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4573" y="1052053"/>
            <a:ext cx="4307453" cy="1012723"/>
          </a:xfrm>
        </p:spPr>
        <p:txBody>
          <a:bodyPr anchor="t"/>
          <a:lstStyle>
            <a:lvl1pPr>
              <a:defRPr sz="3200"/>
            </a:lvl1pPr>
          </a:lstStyle>
          <a:p>
            <a:r>
              <a:rPr lang="en-US"/>
              <a:t>Click to edit Master title style</a:t>
            </a:r>
          </a:p>
        </p:txBody>
      </p:sp>
      <p:sp>
        <p:nvSpPr>
          <p:cNvPr id="3" name="Content Placeholder 2"/>
          <p:cNvSpPr>
            <a:spLocks noGrp="1"/>
          </p:cNvSpPr>
          <p:nvPr>
            <p:ph idx="1"/>
          </p:nvPr>
        </p:nvSpPr>
        <p:spPr>
          <a:xfrm>
            <a:off x="5183189" y="1061885"/>
            <a:ext cx="6438540" cy="530941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574" y="2140333"/>
            <a:ext cx="4307452" cy="423097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464573" y="6417364"/>
            <a:ext cx="2743200" cy="232185"/>
          </a:xfrm>
        </p:spPr>
        <p:txBody>
          <a:bodyPr/>
          <a:lstStyle/>
          <a:p>
            <a:fld id="{2F3163D4-4E36-9E4B-B550-45DF10BDA28F}" type="datetimeFigureOut">
              <a:rPr lang="en-US" smtClean="0"/>
              <a:t>11/29/2024</a:t>
            </a:fld>
            <a:endParaRPr lang="en-US" dirty="0"/>
          </a:p>
        </p:txBody>
      </p:sp>
      <p:sp>
        <p:nvSpPr>
          <p:cNvPr id="6" name="Footer Placeholder 5"/>
          <p:cNvSpPr>
            <a:spLocks noGrp="1"/>
          </p:cNvSpPr>
          <p:nvPr>
            <p:ph type="ftr" sz="quarter" idx="11"/>
          </p:nvPr>
        </p:nvSpPr>
        <p:spPr>
          <a:xfrm>
            <a:off x="4038600" y="6417364"/>
            <a:ext cx="4114800" cy="232185"/>
          </a:xfrm>
        </p:spPr>
        <p:txBody>
          <a:bodyPr/>
          <a:lstStyle/>
          <a:p>
            <a:endParaRPr lang="en-US" dirty="0"/>
          </a:p>
        </p:txBody>
      </p:sp>
      <p:sp>
        <p:nvSpPr>
          <p:cNvPr id="7" name="Slide Number Placeholder 6"/>
          <p:cNvSpPr>
            <a:spLocks noGrp="1"/>
          </p:cNvSpPr>
          <p:nvPr>
            <p:ph type="sldNum" sz="quarter" idx="12"/>
          </p:nvPr>
        </p:nvSpPr>
        <p:spPr>
          <a:xfrm>
            <a:off x="8878528" y="6417364"/>
            <a:ext cx="2743200" cy="232185"/>
          </a:xfrm>
        </p:spPr>
        <p:txBody>
          <a:bodyPr/>
          <a:lstStyle/>
          <a:p>
            <a:fld id="{4FDE9CF2-C857-4041-8183-5CBC4420A123}" type="slidenum">
              <a:rPr lang="en-US" smtClean="0"/>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4573" y="1098078"/>
            <a:ext cx="3932237" cy="1096255"/>
          </a:xfrm>
        </p:spPr>
        <p:txBody>
          <a:bodyPr anchor="t"/>
          <a:lstStyle>
            <a:lvl1pPr>
              <a:defRPr sz="3200"/>
            </a:lvl1pPr>
          </a:lstStyle>
          <a:p>
            <a:r>
              <a:rPr lang="en-US"/>
              <a:t>Click to edit Master title style</a:t>
            </a:r>
          </a:p>
        </p:txBody>
      </p:sp>
      <p:sp>
        <p:nvSpPr>
          <p:cNvPr id="3" name="Picture Placeholder 2"/>
          <p:cNvSpPr>
            <a:spLocks noGrp="1"/>
          </p:cNvSpPr>
          <p:nvPr>
            <p:ph type="pic" idx="1"/>
          </p:nvPr>
        </p:nvSpPr>
        <p:spPr>
          <a:xfrm>
            <a:off x="5183188" y="1199535"/>
            <a:ext cx="6438540" cy="357894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464573" y="2300748"/>
            <a:ext cx="3932237" cy="247772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464573" y="6312310"/>
            <a:ext cx="2743200" cy="232185"/>
          </a:xfrm>
        </p:spPr>
        <p:txBody>
          <a:bodyPr/>
          <a:lstStyle/>
          <a:p>
            <a:fld id="{2F3163D4-4E36-9E4B-B550-45DF10BDA28F}" type="datetimeFigureOut">
              <a:rPr lang="en-US" smtClean="0"/>
              <a:t>11/29/2024</a:t>
            </a:fld>
            <a:endParaRPr lang="en-US" dirty="0"/>
          </a:p>
        </p:txBody>
      </p:sp>
      <p:sp>
        <p:nvSpPr>
          <p:cNvPr id="6" name="Footer Placeholder 5"/>
          <p:cNvSpPr>
            <a:spLocks noGrp="1"/>
          </p:cNvSpPr>
          <p:nvPr>
            <p:ph type="ftr" sz="quarter" idx="11"/>
          </p:nvPr>
        </p:nvSpPr>
        <p:spPr>
          <a:xfrm>
            <a:off x="4038600" y="6312310"/>
            <a:ext cx="4114800" cy="232185"/>
          </a:xfrm>
        </p:spPr>
        <p:txBody>
          <a:bodyPr/>
          <a:lstStyle/>
          <a:p>
            <a:endParaRPr lang="en-US" dirty="0"/>
          </a:p>
        </p:txBody>
      </p:sp>
      <p:sp>
        <p:nvSpPr>
          <p:cNvPr id="7" name="Slide Number Placeholder 6"/>
          <p:cNvSpPr>
            <a:spLocks noGrp="1"/>
          </p:cNvSpPr>
          <p:nvPr>
            <p:ph type="sldNum" sz="quarter" idx="12"/>
          </p:nvPr>
        </p:nvSpPr>
        <p:spPr>
          <a:xfrm>
            <a:off x="9222657" y="6312310"/>
            <a:ext cx="2743200" cy="232185"/>
          </a:xfrm>
        </p:spPr>
        <p:txBody>
          <a:bodyPr/>
          <a:lstStyle/>
          <a:p>
            <a:fld id="{4FDE9CF2-C857-4041-8183-5CBC4420A123}" type="slidenum">
              <a:rPr lang="en-US" smtClean="0"/>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7251" y="1356851"/>
            <a:ext cx="10019071" cy="1936955"/>
          </a:xfrm>
        </p:spPr>
        <p:txBody>
          <a:bodyPr anchor="t"/>
          <a:lstStyle>
            <a:lvl1pPr algn="ctr">
              <a:defRPr sz="6000"/>
            </a:lvl1pPr>
          </a:lstStyle>
          <a:p>
            <a:r>
              <a:rPr lang="en-US"/>
              <a:t>Click to edit Master title style</a:t>
            </a:r>
          </a:p>
        </p:txBody>
      </p:sp>
      <p:sp>
        <p:nvSpPr>
          <p:cNvPr id="3" name="Subtitle 2"/>
          <p:cNvSpPr>
            <a:spLocks noGrp="1"/>
          </p:cNvSpPr>
          <p:nvPr>
            <p:ph type="subTitle" idx="1"/>
          </p:nvPr>
        </p:nvSpPr>
        <p:spPr>
          <a:xfrm>
            <a:off x="747251" y="3405393"/>
            <a:ext cx="10019071" cy="1097781"/>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5959DB2-74DA-41DE-AF18-55A07C1C5F1C}" type="datetime1">
              <a:rPr lang="en-US" smtClean="0"/>
              <a:t>11/29/2024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DE9CF2-C857-4041-8183-5CBC4420A123}" type="slidenum">
              <a:rPr lang="en-US" smtClean="0"/>
              <a:t>‹#›</a:t>
            </a:fld>
            <a:endParaRPr lang="en-US" dirty="0"/>
          </a:p>
        </p:txBody>
      </p:sp>
    </p:spTree>
    <p:extLst>
      <p:ext uri="{BB962C8B-B14F-4D97-AF65-F5344CB8AC3E}">
        <p14:creationId xmlns:p14="http://schemas.microsoft.com/office/powerpoint/2010/main" val="14027366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80D54D-8DAD-442B-84F8-7A700C0FC2D6}" type="datetime1">
              <a:rPr lang="en-US" smtClean="0"/>
              <a:t>11/29/2024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DE9CF2-C857-4041-8183-5CBC4420A123}" type="slidenum">
              <a:rPr lang="en-US" smtClean="0"/>
              <a:t>‹#›</a:t>
            </a:fld>
            <a:endParaRPr lang="en-US" dirty="0"/>
          </a:p>
        </p:txBody>
      </p:sp>
    </p:spTree>
    <p:extLst>
      <p:ext uri="{BB962C8B-B14F-4D97-AF65-F5344CB8AC3E}">
        <p14:creationId xmlns:p14="http://schemas.microsoft.com/office/powerpoint/2010/main" val="40322116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5972" y="1709738"/>
            <a:ext cx="11179278" cy="1997023"/>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235972" y="3832380"/>
            <a:ext cx="11179278" cy="847776"/>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27635F-3CE4-408C-902A-9D30472C44FC}" type="datetime1">
              <a:rPr lang="en-US" smtClean="0"/>
              <a:t>11/29/2024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DE9CF2-C857-4041-8183-5CBC4420A123}" type="slidenum">
              <a:rPr lang="en-US" smtClean="0"/>
              <a:t>‹#›</a:t>
            </a:fld>
            <a:endParaRPr lang="en-US" dirty="0"/>
          </a:p>
        </p:txBody>
      </p:sp>
    </p:spTree>
    <p:extLst>
      <p:ext uri="{BB962C8B-B14F-4D97-AF65-F5344CB8AC3E}">
        <p14:creationId xmlns:p14="http://schemas.microsoft.com/office/powerpoint/2010/main" val="1134179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34845" y="1309798"/>
            <a:ext cx="11157155" cy="1020447"/>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2F3163D4-4E36-9E4B-B550-45DF10BDA28F}" type="datetimeFigureOut">
              <a:rPr lang="en-US" smtClean="0"/>
              <a:t>11/29/2024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DE9CF2-C857-4041-8183-5CBC4420A123}" type="slidenum">
              <a:rPr lang="en-US" smtClean="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DF869AD-D9D2-4E18-A5A0-3FCEAE8502A8}" type="datetime1">
              <a:rPr lang="en-US" smtClean="0"/>
              <a:t>11/29/2024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DE9CF2-C857-4041-8183-5CBC4420A123}" type="slidenum">
              <a:rPr lang="en-US" smtClean="0"/>
              <a:t>‹#›</a:t>
            </a:fld>
            <a:endParaRPr lang="en-US" dirty="0"/>
          </a:p>
        </p:txBody>
      </p:sp>
    </p:spTree>
    <p:extLst>
      <p:ext uri="{BB962C8B-B14F-4D97-AF65-F5344CB8AC3E}">
        <p14:creationId xmlns:p14="http://schemas.microsoft.com/office/powerpoint/2010/main" val="13083762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E70095-2BB4-4108-8D18-D1727EEE9937}" type="datetime1">
              <a:rPr lang="en-US" smtClean="0"/>
              <a:t>11/29/2024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DE9CF2-C857-4041-8183-5CBC4420A123}" type="slidenum">
              <a:rPr lang="en-US" smtClean="0"/>
              <a:t>‹#›</a:t>
            </a:fld>
            <a:endParaRPr lang="en-US" dirty="0"/>
          </a:p>
        </p:txBody>
      </p:sp>
    </p:spTree>
    <p:extLst>
      <p:ext uri="{BB962C8B-B14F-4D97-AF65-F5344CB8AC3E}">
        <p14:creationId xmlns:p14="http://schemas.microsoft.com/office/powerpoint/2010/main" val="40986464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4573" y="228249"/>
            <a:ext cx="10557388" cy="902461"/>
          </a:xfrm>
        </p:spPr>
        <p:txBody>
          <a:bodyPr/>
          <a:lstStyle/>
          <a:p>
            <a:r>
              <a:rPr lang="en-US"/>
              <a:t>Click to edit Master title style</a:t>
            </a:r>
          </a:p>
        </p:txBody>
      </p:sp>
      <p:sp>
        <p:nvSpPr>
          <p:cNvPr id="3" name="Content Placeholder 2"/>
          <p:cNvSpPr>
            <a:spLocks noGrp="1"/>
          </p:cNvSpPr>
          <p:nvPr>
            <p:ph sz="half" idx="1"/>
          </p:nvPr>
        </p:nvSpPr>
        <p:spPr>
          <a:xfrm>
            <a:off x="464573" y="1396180"/>
            <a:ext cx="5375788" cy="4709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396180"/>
            <a:ext cx="5675671" cy="4709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E292163-7BDC-45AA-BDC9-B849A31E14DE}" type="datetime1">
              <a:rPr lang="en-US" smtClean="0"/>
              <a:t>11/29/2024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984227" y="6626942"/>
            <a:ext cx="2743200" cy="232185"/>
          </a:xfrm>
        </p:spPr>
        <p:txBody>
          <a:bodyPr/>
          <a:lstStyle/>
          <a:p>
            <a:fld id="{4FDE9CF2-C857-4041-8183-5CBC4420A123}" type="slidenum">
              <a:rPr lang="en-US" smtClean="0"/>
              <a:t>‹#›</a:t>
            </a:fld>
            <a:endParaRPr lang="en-US" dirty="0"/>
          </a:p>
        </p:txBody>
      </p:sp>
    </p:spTree>
    <p:extLst>
      <p:ext uri="{BB962C8B-B14F-4D97-AF65-F5344CB8AC3E}">
        <p14:creationId xmlns:p14="http://schemas.microsoft.com/office/powerpoint/2010/main" val="1251802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4573" y="258444"/>
            <a:ext cx="10567221" cy="764112"/>
          </a:xfrm>
        </p:spPr>
        <p:txBody>
          <a:bodyPr/>
          <a:lstStyle/>
          <a:p>
            <a:r>
              <a:rPr lang="en-US"/>
              <a:t>Click to edit Master title style</a:t>
            </a:r>
          </a:p>
        </p:txBody>
      </p:sp>
      <p:sp>
        <p:nvSpPr>
          <p:cNvPr id="3" name="Text Placeholder 2"/>
          <p:cNvSpPr>
            <a:spLocks noGrp="1"/>
          </p:cNvSpPr>
          <p:nvPr>
            <p:ph type="body" idx="1"/>
          </p:nvPr>
        </p:nvSpPr>
        <p:spPr>
          <a:xfrm>
            <a:off x="464574" y="1376594"/>
            <a:ext cx="5690420" cy="521058"/>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64573" y="1897652"/>
            <a:ext cx="5690421" cy="42180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77781" y="1376594"/>
            <a:ext cx="5298716" cy="521058"/>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77781" y="1897652"/>
            <a:ext cx="5298716" cy="42180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32D318E-D9F2-4891-A01F-39384933A232}" type="datetime1">
              <a:rPr lang="en-US" smtClean="0"/>
              <a:t>11/29/2024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8984227" y="6626942"/>
            <a:ext cx="2743200" cy="232185"/>
          </a:xfrm>
        </p:spPr>
        <p:txBody>
          <a:bodyPr/>
          <a:lstStyle/>
          <a:p>
            <a:fld id="{4FDE9CF2-C857-4041-8183-5CBC4420A123}" type="slidenum">
              <a:rPr lang="en-US" smtClean="0"/>
              <a:t>‹#›</a:t>
            </a:fld>
            <a:endParaRPr lang="en-US" dirty="0"/>
          </a:p>
        </p:txBody>
      </p:sp>
    </p:spTree>
    <p:extLst>
      <p:ext uri="{BB962C8B-B14F-4D97-AF65-F5344CB8AC3E}">
        <p14:creationId xmlns:p14="http://schemas.microsoft.com/office/powerpoint/2010/main" val="41699961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4573" y="1514168"/>
            <a:ext cx="4307453" cy="1012723"/>
          </a:xfrm>
        </p:spPr>
        <p:txBody>
          <a:bodyPr anchor="t"/>
          <a:lstStyle>
            <a:lvl1pPr>
              <a:defRPr sz="3200"/>
            </a:lvl1pPr>
          </a:lstStyle>
          <a:p>
            <a:r>
              <a:rPr lang="en-US"/>
              <a:t>Click to edit Master title style</a:t>
            </a:r>
          </a:p>
        </p:txBody>
      </p:sp>
      <p:sp>
        <p:nvSpPr>
          <p:cNvPr id="3" name="Content Placeholder 2"/>
          <p:cNvSpPr>
            <a:spLocks noGrp="1"/>
          </p:cNvSpPr>
          <p:nvPr>
            <p:ph idx="1"/>
          </p:nvPr>
        </p:nvSpPr>
        <p:spPr>
          <a:xfrm>
            <a:off x="5379834" y="1524000"/>
            <a:ext cx="6438540" cy="44048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574" y="2602448"/>
            <a:ext cx="4307452" cy="31060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CD98B74-565D-4DC0-957B-304A059C2C74}" type="datetime1">
              <a:rPr lang="en-US" smtClean="0"/>
              <a:t>11/29/2024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984227" y="6626942"/>
            <a:ext cx="2743200" cy="232185"/>
          </a:xfrm>
        </p:spPr>
        <p:txBody>
          <a:bodyPr/>
          <a:lstStyle/>
          <a:p>
            <a:fld id="{4FDE9CF2-C857-4041-8183-5CBC4420A123}" type="slidenum">
              <a:rPr lang="en-US" smtClean="0"/>
              <a:t>‹#›</a:t>
            </a:fld>
            <a:endParaRPr lang="en-US" dirty="0"/>
          </a:p>
        </p:txBody>
      </p:sp>
    </p:spTree>
    <p:extLst>
      <p:ext uri="{BB962C8B-B14F-4D97-AF65-F5344CB8AC3E}">
        <p14:creationId xmlns:p14="http://schemas.microsoft.com/office/powerpoint/2010/main" val="11557112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4573" y="1435509"/>
            <a:ext cx="3932237" cy="1152115"/>
          </a:xfrm>
        </p:spPr>
        <p:txBody>
          <a:bodyPr anchor="t"/>
          <a:lstStyle>
            <a:lvl1pPr>
              <a:defRPr sz="3200"/>
            </a:lvl1pPr>
          </a:lstStyle>
          <a:p>
            <a:r>
              <a:rPr lang="en-US"/>
              <a:t>Click to edit Master title style</a:t>
            </a:r>
          </a:p>
        </p:txBody>
      </p:sp>
      <p:sp>
        <p:nvSpPr>
          <p:cNvPr id="3" name="Picture Placeholder 2"/>
          <p:cNvSpPr>
            <a:spLocks noGrp="1"/>
          </p:cNvSpPr>
          <p:nvPr>
            <p:ph type="pic" idx="1"/>
          </p:nvPr>
        </p:nvSpPr>
        <p:spPr>
          <a:xfrm>
            <a:off x="5183188" y="1435510"/>
            <a:ext cx="6536864" cy="436552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464573" y="2587625"/>
            <a:ext cx="3932237" cy="321340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7EC663E-DCD3-4BD2-934A-022A793DC9A2}" type="datetime1">
              <a:rPr lang="en-US" smtClean="0"/>
              <a:t>11/29/2024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DE9CF2-C857-4041-8183-5CBC4420A123}" type="slidenum">
              <a:rPr lang="en-US" smtClean="0"/>
              <a:t>‹#›</a:t>
            </a:fld>
            <a:endParaRPr lang="en-US" dirty="0"/>
          </a:p>
        </p:txBody>
      </p:sp>
    </p:spTree>
    <p:extLst>
      <p:ext uri="{BB962C8B-B14F-4D97-AF65-F5344CB8AC3E}">
        <p14:creationId xmlns:p14="http://schemas.microsoft.com/office/powerpoint/2010/main" val="37923007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7251" y="1356851"/>
            <a:ext cx="10019071" cy="1936955"/>
          </a:xfrm>
        </p:spPr>
        <p:txBody>
          <a:bodyPr anchor="t"/>
          <a:lstStyle>
            <a:lvl1pPr algn="ctr">
              <a:defRPr sz="6000"/>
            </a:lvl1pPr>
          </a:lstStyle>
          <a:p>
            <a:r>
              <a:rPr lang="en-US"/>
              <a:t>Click to edit Master title style</a:t>
            </a:r>
          </a:p>
        </p:txBody>
      </p:sp>
      <p:sp>
        <p:nvSpPr>
          <p:cNvPr id="3" name="Subtitle 2"/>
          <p:cNvSpPr>
            <a:spLocks noGrp="1"/>
          </p:cNvSpPr>
          <p:nvPr>
            <p:ph type="subTitle" idx="1"/>
          </p:nvPr>
        </p:nvSpPr>
        <p:spPr>
          <a:xfrm>
            <a:off x="747251" y="3405393"/>
            <a:ext cx="10019071" cy="1097781"/>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CEBBD30-A2EB-4FD5-9088-0FDCA45EBCAC}" type="datetime1">
              <a:rPr lang="en-US" smtClean="0"/>
              <a:t>11/29/2024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DE9CF2-C857-4041-8183-5CBC4420A123}" type="slidenum">
              <a:rPr lang="en-US" smtClean="0"/>
              <a:t>‹#›</a:t>
            </a:fld>
            <a:endParaRPr lang="en-US" dirty="0"/>
          </a:p>
        </p:txBody>
      </p:sp>
    </p:spTree>
    <p:extLst>
      <p:ext uri="{BB962C8B-B14F-4D97-AF65-F5344CB8AC3E}">
        <p14:creationId xmlns:p14="http://schemas.microsoft.com/office/powerpoint/2010/main" val="40949069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75BA1D-CB00-44D2-9E8B-917B82209469}" type="datetime1">
              <a:rPr lang="en-US" smtClean="0"/>
              <a:t>11/29/2024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DE9CF2-C857-4041-8183-5CBC4420A123}" type="slidenum">
              <a:rPr lang="en-US" smtClean="0"/>
              <a:t>‹#›</a:t>
            </a:fld>
            <a:endParaRPr lang="en-US" dirty="0"/>
          </a:p>
        </p:txBody>
      </p:sp>
    </p:spTree>
    <p:extLst>
      <p:ext uri="{BB962C8B-B14F-4D97-AF65-F5344CB8AC3E}">
        <p14:creationId xmlns:p14="http://schemas.microsoft.com/office/powerpoint/2010/main" val="7246976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5972" y="1709738"/>
            <a:ext cx="11179278" cy="1997023"/>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235972" y="3832380"/>
            <a:ext cx="11179278" cy="847776"/>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FECD16-25B6-48C3-B195-F19256C5F355}" type="datetime1">
              <a:rPr lang="en-US" smtClean="0"/>
              <a:t>11/29/2024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DE9CF2-C857-4041-8183-5CBC4420A123}" type="slidenum">
              <a:rPr lang="en-US" smtClean="0"/>
              <a:t>‹#›</a:t>
            </a:fld>
            <a:endParaRPr lang="en-US" dirty="0"/>
          </a:p>
        </p:txBody>
      </p:sp>
    </p:spTree>
    <p:extLst>
      <p:ext uri="{BB962C8B-B14F-4D97-AF65-F5344CB8AC3E}">
        <p14:creationId xmlns:p14="http://schemas.microsoft.com/office/powerpoint/2010/main" val="392955533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E7A1A43-0E20-4355-A7FC-62FD18A23209}" type="datetime1">
              <a:rPr lang="en-US" smtClean="0"/>
              <a:t>11/29/2024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DE9CF2-C857-4041-8183-5CBC4420A123}" type="slidenum">
              <a:rPr lang="en-US" smtClean="0"/>
              <a:t>‹#›</a:t>
            </a:fld>
            <a:endParaRPr lang="en-US" dirty="0"/>
          </a:p>
        </p:txBody>
      </p:sp>
    </p:spTree>
    <p:extLst>
      <p:ext uri="{BB962C8B-B14F-4D97-AF65-F5344CB8AC3E}">
        <p14:creationId xmlns:p14="http://schemas.microsoft.com/office/powerpoint/2010/main" val="1764252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3163D4-4E36-9E4B-B550-45DF10BDA28F}" type="datetimeFigureOut">
              <a:rPr lang="en-US" smtClean="0"/>
              <a:t>11/29/2024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DE9CF2-C857-4041-8183-5CBC4420A123}" type="slidenum">
              <a:rPr lang="en-US" smtClean="0"/>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D3A5C6-2516-4781-A70D-313A95614013}" type="datetime1">
              <a:rPr lang="en-US" smtClean="0"/>
              <a:t>11/29/2024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DE9CF2-C857-4041-8183-5CBC4420A123}" type="slidenum">
              <a:rPr lang="en-US" smtClean="0"/>
              <a:t>‹#›</a:t>
            </a:fld>
            <a:endParaRPr lang="en-US" dirty="0"/>
          </a:p>
        </p:txBody>
      </p:sp>
    </p:spTree>
    <p:extLst>
      <p:ext uri="{BB962C8B-B14F-4D97-AF65-F5344CB8AC3E}">
        <p14:creationId xmlns:p14="http://schemas.microsoft.com/office/powerpoint/2010/main" val="24976298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4573" y="228249"/>
            <a:ext cx="10557388" cy="902461"/>
          </a:xfrm>
        </p:spPr>
        <p:txBody>
          <a:bodyPr/>
          <a:lstStyle/>
          <a:p>
            <a:r>
              <a:rPr lang="en-US"/>
              <a:t>Click to edit Master title style</a:t>
            </a:r>
          </a:p>
        </p:txBody>
      </p:sp>
      <p:sp>
        <p:nvSpPr>
          <p:cNvPr id="3" name="Content Placeholder 2"/>
          <p:cNvSpPr>
            <a:spLocks noGrp="1"/>
          </p:cNvSpPr>
          <p:nvPr>
            <p:ph sz="half" idx="1"/>
          </p:nvPr>
        </p:nvSpPr>
        <p:spPr>
          <a:xfrm>
            <a:off x="464573" y="1396180"/>
            <a:ext cx="5375788" cy="4709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396180"/>
            <a:ext cx="5675671" cy="4709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0C3ECF-A8F2-4418-9DCC-A3D5938F7D9E}" type="datetime1">
              <a:rPr lang="en-US" smtClean="0"/>
              <a:t>11/29/2024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984227" y="6626942"/>
            <a:ext cx="2743200" cy="232185"/>
          </a:xfrm>
        </p:spPr>
        <p:txBody>
          <a:bodyPr/>
          <a:lstStyle/>
          <a:p>
            <a:fld id="{4FDE9CF2-C857-4041-8183-5CBC4420A123}" type="slidenum">
              <a:rPr lang="en-US" smtClean="0"/>
              <a:t>‹#›</a:t>
            </a:fld>
            <a:endParaRPr lang="en-US" dirty="0"/>
          </a:p>
        </p:txBody>
      </p:sp>
    </p:spTree>
    <p:extLst>
      <p:ext uri="{BB962C8B-B14F-4D97-AF65-F5344CB8AC3E}">
        <p14:creationId xmlns:p14="http://schemas.microsoft.com/office/powerpoint/2010/main" val="334503721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4573" y="258444"/>
            <a:ext cx="10567221" cy="764112"/>
          </a:xfrm>
        </p:spPr>
        <p:txBody>
          <a:bodyPr/>
          <a:lstStyle/>
          <a:p>
            <a:r>
              <a:rPr lang="en-US"/>
              <a:t>Click to edit Master title style</a:t>
            </a:r>
          </a:p>
        </p:txBody>
      </p:sp>
      <p:sp>
        <p:nvSpPr>
          <p:cNvPr id="3" name="Text Placeholder 2"/>
          <p:cNvSpPr>
            <a:spLocks noGrp="1"/>
          </p:cNvSpPr>
          <p:nvPr>
            <p:ph type="body" idx="1"/>
          </p:nvPr>
        </p:nvSpPr>
        <p:spPr>
          <a:xfrm>
            <a:off x="464574" y="1376594"/>
            <a:ext cx="5690420" cy="521058"/>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64573" y="1897652"/>
            <a:ext cx="5690421" cy="42180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77781" y="1376594"/>
            <a:ext cx="5298716" cy="521058"/>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77781" y="1897652"/>
            <a:ext cx="5298716" cy="42180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3D905DA-0683-46D7-AB5B-5577B5324B44}" type="datetime1">
              <a:rPr lang="en-US" smtClean="0"/>
              <a:t>11/29/2024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8984227" y="6626942"/>
            <a:ext cx="2743200" cy="232185"/>
          </a:xfrm>
        </p:spPr>
        <p:txBody>
          <a:bodyPr/>
          <a:lstStyle/>
          <a:p>
            <a:fld id="{4FDE9CF2-C857-4041-8183-5CBC4420A123}" type="slidenum">
              <a:rPr lang="en-US" smtClean="0"/>
              <a:t>‹#›</a:t>
            </a:fld>
            <a:endParaRPr lang="en-US" dirty="0"/>
          </a:p>
        </p:txBody>
      </p:sp>
    </p:spTree>
    <p:extLst>
      <p:ext uri="{BB962C8B-B14F-4D97-AF65-F5344CB8AC3E}">
        <p14:creationId xmlns:p14="http://schemas.microsoft.com/office/powerpoint/2010/main" val="311018003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4573" y="1514168"/>
            <a:ext cx="4307453" cy="1012723"/>
          </a:xfrm>
        </p:spPr>
        <p:txBody>
          <a:bodyPr anchor="t"/>
          <a:lstStyle>
            <a:lvl1pPr>
              <a:defRPr sz="3200"/>
            </a:lvl1pPr>
          </a:lstStyle>
          <a:p>
            <a:r>
              <a:rPr lang="en-US"/>
              <a:t>Click to edit Master title style</a:t>
            </a:r>
          </a:p>
        </p:txBody>
      </p:sp>
      <p:sp>
        <p:nvSpPr>
          <p:cNvPr id="3" name="Content Placeholder 2"/>
          <p:cNvSpPr>
            <a:spLocks noGrp="1"/>
          </p:cNvSpPr>
          <p:nvPr>
            <p:ph idx="1"/>
          </p:nvPr>
        </p:nvSpPr>
        <p:spPr>
          <a:xfrm>
            <a:off x="5379834" y="1524000"/>
            <a:ext cx="6438540" cy="44048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574" y="2602448"/>
            <a:ext cx="4307452" cy="31060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EE312A2-BEA6-4053-BF11-18D18998E9A2}" type="datetime1">
              <a:rPr lang="en-US" smtClean="0"/>
              <a:t>11/29/2024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984227" y="6626942"/>
            <a:ext cx="2743200" cy="232185"/>
          </a:xfrm>
        </p:spPr>
        <p:txBody>
          <a:bodyPr/>
          <a:lstStyle/>
          <a:p>
            <a:fld id="{4FDE9CF2-C857-4041-8183-5CBC4420A123}" type="slidenum">
              <a:rPr lang="en-US" smtClean="0"/>
              <a:t>‹#›</a:t>
            </a:fld>
            <a:endParaRPr lang="en-US" dirty="0"/>
          </a:p>
        </p:txBody>
      </p:sp>
    </p:spTree>
    <p:extLst>
      <p:ext uri="{BB962C8B-B14F-4D97-AF65-F5344CB8AC3E}">
        <p14:creationId xmlns:p14="http://schemas.microsoft.com/office/powerpoint/2010/main" val="5369775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4573" y="1435509"/>
            <a:ext cx="3932237" cy="1152115"/>
          </a:xfrm>
        </p:spPr>
        <p:txBody>
          <a:bodyPr anchor="t"/>
          <a:lstStyle>
            <a:lvl1pPr>
              <a:defRPr sz="3200"/>
            </a:lvl1pPr>
          </a:lstStyle>
          <a:p>
            <a:r>
              <a:rPr lang="en-US"/>
              <a:t>Click to edit Master title style</a:t>
            </a:r>
          </a:p>
        </p:txBody>
      </p:sp>
      <p:sp>
        <p:nvSpPr>
          <p:cNvPr id="3" name="Picture Placeholder 2"/>
          <p:cNvSpPr>
            <a:spLocks noGrp="1"/>
          </p:cNvSpPr>
          <p:nvPr>
            <p:ph type="pic" idx="1"/>
          </p:nvPr>
        </p:nvSpPr>
        <p:spPr>
          <a:xfrm>
            <a:off x="5183188" y="1435510"/>
            <a:ext cx="6536864" cy="436552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464573" y="2587625"/>
            <a:ext cx="3932237" cy="321340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AC7A8FD-E8C4-4508-B9C5-822BDA96831C}" type="datetime1">
              <a:rPr lang="en-US" smtClean="0"/>
              <a:t>11/29/2024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DE9CF2-C857-4041-8183-5CBC4420A123}" type="slidenum">
              <a:rPr lang="en-US" smtClean="0"/>
              <a:t>‹#›</a:t>
            </a:fld>
            <a:endParaRPr lang="en-US" dirty="0"/>
          </a:p>
        </p:txBody>
      </p:sp>
    </p:spTree>
    <p:extLst>
      <p:ext uri="{BB962C8B-B14F-4D97-AF65-F5344CB8AC3E}">
        <p14:creationId xmlns:p14="http://schemas.microsoft.com/office/powerpoint/2010/main" val="9032224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66683" y="1356851"/>
            <a:ext cx="10019071" cy="1936955"/>
          </a:xfrm>
        </p:spPr>
        <p:txBody>
          <a:bodyPr anchor="t"/>
          <a:lstStyle>
            <a:lvl1pPr algn="ctr">
              <a:defRPr sz="6000"/>
            </a:lvl1pPr>
          </a:lstStyle>
          <a:p>
            <a:r>
              <a:rPr lang="en-US"/>
              <a:t>Click to edit Master title style</a:t>
            </a:r>
          </a:p>
        </p:txBody>
      </p:sp>
      <p:sp>
        <p:nvSpPr>
          <p:cNvPr id="3" name="Subtitle 2"/>
          <p:cNvSpPr>
            <a:spLocks noGrp="1"/>
          </p:cNvSpPr>
          <p:nvPr>
            <p:ph type="subTitle" idx="1"/>
          </p:nvPr>
        </p:nvSpPr>
        <p:spPr>
          <a:xfrm>
            <a:off x="1366683" y="3405393"/>
            <a:ext cx="10019071" cy="1097781"/>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0D07264-9D34-4B58-8BEC-8AAF072280D0}" type="datetime1">
              <a:rPr lang="en-US" smtClean="0">
                <a:solidFill>
                  <a:srgbClr val="004877">
                    <a:tint val="75000"/>
                  </a:srgbClr>
                </a:solidFill>
              </a:rPr>
              <a:t>11/29/2024</a:t>
            </a:fld>
            <a:endParaRPr lang="en-US" dirty="0">
              <a:solidFill>
                <a:srgbClr val="004877">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4877">
                  <a:tint val="75000"/>
                </a:srgbClr>
              </a:solidFill>
            </a:endParaRPr>
          </a:p>
        </p:txBody>
      </p:sp>
      <p:sp>
        <p:nvSpPr>
          <p:cNvPr id="6" name="Slide Number Placeholder 5"/>
          <p:cNvSpPr>
            <a:spLocks noGrp="1"/>
          </p:cNvSpPr>
          <p:nvPr>
            <p:ph type="sldNum" sz="quarter" idx="12"/>
          </p:nvPr>
        </p:nvSpPr>
        <p:spPr/>
        <p:txBody>
          <a:bodyPr/>
          <a:lstStyle/>
          <a:p>
            <a:fld id="{4FDE9CF2-C857-4041-8183-5CBC4420A123}" type="slidenum">
              <a:rPr lang="en-US" smtClean="0">
                <a:solidFill>
                  <a:srgbClr val="004877">
                    <a:tint val="75000"/>
                  </a:srgbClr>
                </a:solidFill>
              </a:rPr>
              <a:pPr/>
              <a:t>‹#›</a:t>
            </a:fld>
            <a:endParaRPr lang="en-US" dirty="0">
              <a:solidFill>
                <a:srgbClr val="004877">
                  <a:tint val="75000"/>
                </a:srgbClr>
              </a:solidFill>
            </a:endParaRPr>
          </a:p>
        </p:txBody>
      </p:sp>
    </p:spTree>
    <p:extLst>
      <p:ext uri="{BB962C8B-B14F-4D97-AF65-F5344CB8AC3E}">
        <p14:creationId xmlns:p14="http://schemas.microsoft.com/office/powerpoint/2010/main" val="354889227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35C408-CBBD-4D80-A019-36F6F6C74715}" type="datetime1">
              <a:rPr lang="en-US" smtClean="0">
                <a:solidFill>
                  <a:srgbClr val="004877">
                    <a:tint val="75000"/>
                  </a:srgbClr>
                </a:solidFill>
              </a:rPr>
              <a:t>11/29/2024</a:t>
            </a:fld>
            <a:endParaRPr lang="en-US" dirty="0">
              <a:solidFill>
                <a:srgbClr val="004877">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4877">
                  <a:tint val="75000"/>
                </a:srgbClr>
              </a:solidFill>
            </a:endParaRPr>
          </a:p>
        </p:txBody>
      </p:sp>
      <p:sp>
        <p:nvSpPr>
          <p:cNvPr id="6" name="Slide Number Placeholder 5"/>
          <p:cNvSpPr>
            <a:spLocks noGrp="1"/>
          </p:cNvSpPr>
          <p:nvPr>
            <p:ph type="sldNum" sz="quarter" idx="12"/>
          </p:nvPr>
        </p:nvSpPr>
        <p:spPr/>
        <p:txBody>
          <a:bodyPr/>
          <a:lstStyle/>
          <a:p>
            <a:fld id="{4FDE9CF2-C857-4041-8183-5CBC4420A123}" type="slidenum">
              <a:rPr lang="en-US" smtClean="0">
                <a:solidFill>
                  <a:srgbClr val="004877">
                    <a:tint val="75000"/>
                  </a:srgbClr>
                </a:solidFill>
              </a:rPr>
              <a:pPr/>
              <a:t>‹#›</a:t>
            </a:fld>
            <a:endParaRPr lang="en-US" dirty="0">
              <a:solidFill>
                <a:srgbClr val="004877">
                  <a:tint val="75000"/>
                </a:srgbClr>
              </a:solidFill>
            </a:endParaRPr>
          </a:p>
        </p:txBody>
      </p:sp>
    </p:spTree>
    <p:extLst>
      <p:ext uri="{BB962C8B-B14F-4D97-AF65-F5344CB8AC3E}">
        <p14:creationId xmlns:p14="http://schemas.microsoft.com/office/powerpoint/2010/main" val="277389393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42450" y="1709738"/>
            <a:ext cx="11179278" cy="1997023"/>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442450" y="3832380"/>
            <a:ext cx="11179278" cy="847776"/>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E556C8-9C4F-41C3-8CFF-7E3E91B603EC}" type="datetime1">
              <a:rPr lang="en-US" smtClean="0">
                <a:solidFill>
                  <a:srgbClr val="004877">
                    <a:tint val="75000"/>
                  </a:srgbClr>
                </a:solidFill>
              </a:rPr>
              <a:t>11/29/2024</a:t>
            </a:fld>
            <a:endParaRPr lang="en-US" dirty="0">
              <a:solidFill>
                <a:srgbClr val="004877">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4877">
                  <a:tint val="75000"/>
                </a:srgbClr>
              </a:solidFill>
            </a:endParaRPr>
          </a:p>
        </p:txBody>
      </p:sp>
      <p:sp>
        <p:nvSpPr>
          <p:cNvPr id="6" name="Slide Number Placeholder 5"/>
          <p:cNvSpPr>
            <a:spLocks noGrp="1"/>
          </p:cNvSpPr>
          <p:nvPr>
            <p:ph type="sldNum" sz="quarter" idx="12"/>
          </p:nvPr>
        </p:nvSpPr>
        <p:spPr/>
        <p:txBody>
          <a:bodyPr/>
          <a:lstStyle/>
          <a:p>
            <a:fld id="{4FDE9CF2-C857-4041-8183-5CBC4420A123}" type="slidenum">
              <a:rPr lang="en-US" smtClean="0">
                <a:solidFill>
                  <a:srgbClr val="004877">
                    <a:tint val="75000"/>
                  </a:srgbClr>
                </a:solidFill>
              </a:rPr>
              <a:pPr/>
              <a:t>‹#›</a:t>
            </a:fld>
            <a:endParaRPr lang="en-US" dirty="0">
              <a:solidFill>
                <a:srgbClr val="004877">
                  <a:tint val="75000"/>
                </a:srgbClr>
              </a:solidFill>
            </a:endParaRPr>
          </a:p>
        </p:txBody>
      </p:sp>
    </p:spTree>
    <p:extLst>
      <p:ext uri="{BB962C8B-B14F-4D97-AF65-F5344CB8AC3E}">
        <p14:creationId xmlns:p14="http://schemas.microsoft.com/office/powerpoint/2010/main" val="165740540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4573" y="1231139"/>
            <a:ext cx="11157155" cy="1020447"/>
          </a:xfrm>
        </p:spPr>
        <p:txBody>
          <a:bodyPr/>
          <a:lstStyle/>
          <a:p>
            <a:r>
              <a:rPr lang="en-US"/>
              <a:t>Click to edit Master title style</a:t>
            </a:r>
          </a:p>
        </p:txBody>
      </p:sp>
      <p:sp>
        <p:nvSpPr>
          <p:cNvPr id="3" name="Content Placeholder 2"/>
          <p:cNvSpPr>
            <a:spLocks noGrp="1"/>
          </p:cNvSpPr>
          <p:nvPr>
            <p:ph sz="half" idx="1"/>
          </p:nvPr>
        </p:nvSpPr>
        <p:spPr>
          <a:xfrm>
            <a:off x="464573" y="2389239"/>
            <a:ext cx="5555227" cy="27726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2389239"/>
            <a:ext cx="5449528" cy="27726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B0D9241-1090-4E0B-BA17-C3A18B3DB0B5}" type="datetime1">
              <a:rPr lang="en-US" smtClean="0">
                <a:solidFill>
                  <a:srgbClr val="004877">
                    <a:tint val="75000"/>
                  </a:srgbClr>
                </a:solidFill>
              </a:rPr>
              <a:t>11/29/2024</a:t>
            </a:fld>
            <a:endParaRPr lang="en-US" dirty="0">
              <a:solidFill>
                <a:srgbClr val="004877">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04877">
                  <a:tint val="75000"/>
                </a:srgbClr>
              </a:solidFill>
            </a:endParaRPr>
          </a:p>
        </p:txBody>
      </p:sp>
      <p:sp>
        <p:nvSpPr>
          <p:cNvPr id="7" name="Slide Number Placeholder 6"/>
          <p:cNvSpPr>
            <a:spLocks noGrp="1"/>
          </p:cNvSpPr>
          <p:nvPr>
            <p:ph type="sldNum" sz="quarter" idx="12"/>
          </p:nvPr>
        </p:nvSpPr>
        <p:spPr/>
        <p:txBody>
          <a:bodyPr/>
          <a:lstStyle/>
          <a:p>
            <a:fld id="{4FDE9CF2-C857-4041-8183-5CBC4420A123}" type="slidenum">
              <a:rPr lang="en-US" smtClean="0">
                <a:solidFill>
                  <a:srgbClr val="004877">
                    <a:tint val="75000"/>
                  </a:srgbClr>
                </a:solidFill>
              </a:rPr>
              <a:pPr/>
              <a:t>‹#›</a:t>
            </a:fld>
            <a:endParaRPr lang="en-US" dirty="0">
              <a:solidFill>
                <a:srgbClr val="004877">
                  <a:tint val="75000"/>
                </a:srgbClr>
              </a:solidFill>
            </a:endParaRPr>
          </a:p>
        </p:txBody>
      </p:sp>
    </p:spTree>
    <p:extLst>
      <p:ext uri="{BB962C8B-B14F-4D97-AF65-F5344CB8AC3E}">
        <p14:creationId xmlns:p14="http://schemas.microsoft.com/office/powerpoint/2010/main" val="373334260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64573" y="1274020"/>
            <a:ext cx="10890815" cy="908793"/>
          </a:xfrm>
        </p:spPr>
        <p:txBody>
          <a:bodyPr/>
          <a:lstStyle/>
          <a:p>
            <a:r>
              <a:rPr lang="en-US"/>
              <a:t>Click to edit Master title style</a:t>
            </a:r>
          </a:p>
        </p:txBody>
      </p:sp>
      <p:sp>
        <p:nvSpPr>
          <p:cNvPr id="3" name="Text Placeholder 2"/>
          <p:cNvSpPr>
            <a:spLocks noGrp="1"/>
          </p:cNvSpPr>
          <p:nvPr>
            <p:ph type="body" idx="1"/>
          </p:nvPr>
        </p:nvSpPr>
        <p:spPr>
          <a:xfrm>
            <a:off x="464574" y="2182813"/>
            <a:ext cx="5533002" cy="521058"/>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64574" y="2703871"/>
            <a:ext cx="5533002" cy="33527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2182813"/>
            <a:ext cx="5183188" cy="521058"/>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703871"/>
            <a:ext cx="5183188" cy="33527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076F5BE-ED67-4CE1-8E19-0E351E01E5F5}" type="datetime1">
              <a:rPr lang="en-US" smtClean="0">
                <a:solidFill>
                  <a:srgbClr val="004877">
                    <a:tint val="75000"/>
                  </a:srgbClr>
                </a:solidFill>
              </a:rPr>
              <a:t>11/29/2024</a:t>
            </a:fld>
            <a:endParaRPr lang="en-US" dirty="0">
              <a:solidFill>
                <a:srgbClr val="004877">
                  <a:tint val="75000"/>
                </a:srgbClr>
              </a:solidFill>
            </a:endParaRPr>
          </a:p>
        </p:txBody>
      </p:sp>
      <p:sp>
        <p:nvSpPr>
          <p:cNvPr id="8" name="Footer Placeholder 7"/>
          <p:cNvSpPr>
            <a:spLocks noGrp="1"/>
          </p:cNvSpPr>
          <p:nvPr>
            <p:ph type="ftr" sz="quarter" idx="11"/>
          </p:nvPr>
        </p:nvSpPr>
        <p:spPr/>
        <p:txBody>
          <a:bodyPr/>
          <a:lstStyle/>
          <a:p>
            <a:endParaRPr lang="en-US" dirty="0">
              <a:solidFill>
                <a:srgbClr val="004877">
                  <a:tint val="75000"/>
                </a:srgbClr>
              </a:solidFill>
            </a:endParaRPr>
          </a:p>
        </p:txBody>
      </p:sp>
      <p:sp>
        <p:nvSpPr>
          <p:cNvPr id="9" name="Slide Number Placeholder 8"/>
          <p:cNvSpPr>
            <a:spLocks noGrp="1"/>
          </p:cNvSpPr>
          <p:nvPr>
            <p:ph type="sldNum" sz="quarter" idx="12"/>
          </p:nvPr>
        </p:nvSpPr>
        <p:spPr/>
        <p:txBody>
          <a:bodyPr/>
          <a:lstStyle/>
          <a:p>
            <a:fld id="{4FDE9CF2-C857-4041-8183-5CBC4420A123}" type="slidenum">
              <a:rPr lang="en-US" smtClean="0">
                <a:solidFill>
                  <a:srgbClr val="004877">
                    <a:tint val="75000"/>
                  </a:srgbClr>
                </a:solidFill>
              </a:rPr>
              <a:pPr/>
              <a:t>‹#›</a:t>
            </a:fld>
            <a:endParaRPr lang="en-US" dirty="0">
              <a:solidFill>
                <a:srgbClr val="004877">
                  <a:tint val="75000"/>
                </a:srgbClr>
              </a:solidFill>
            </a:endParaRPr>
          </a:p>
        </p:txBody>
      </p:sp>
    </p:spTree>
    <p:extLst>
      <p:ext uri="{BB962C8B-B14F-4D97-AF65-F5344CB8AC3E}">
        <p14:creationId xmlns:p14="http://schemas.microsoft.com/office/powerpoint/2010/main" val="3002511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4573" y="198752"/>
            <a:ext cx="11157155" cy="1020447"/>
          </a:xfrm>
        </p:spPr>
        <p:txBody>
          <a:bodyPr/>
          <a:lstStyle/>
          <a:p>
            <a:r>
              <a:rPr lang="en-US"/>
              <a:t>Click to edit Master title style</a:t>
            </a:r>
          </a:p>
        </p:txBody>
      </p:sp>
      <p:sp>
        <p:nvSpPr>
          <p:cNvPr id="3" name="Content Placeholder 2"/>
          <p:cNvSpPr>
            <a:spLocks noGrp="1"/>
          </p:cNvSpPr>
          <p:nvPr>
            <p:ph sz="half" idx="1"/>
          </p:nvPr>
        </p:nvSpPr>
        <p:spPr>
          <a:xfrm>
            <a:off x="464573" y="1533832"/>
            <a:ext cx="5555227" cy="42966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533832"/>
            <a:ext cx="5449528" cy="42966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F3163D4-4E36-9E4B-B550-45DF10BDA28F}" type="datetimeFigureOut">
              <a:rPr lang="en-US" smtClean="0"/>
              <a:t>11/29/2024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9183328" y="6626942"/>
            <a:ext cx="2743200" cy="232185"/>
          </a:xfrm>
        </p:spPr>
        <p:txBody>
          <a:bodyPr/>
          <a:lstStyle/>
          <a:p>
            <a:fld id="{4FDE9CF2-C857-4041-8183-5CBC4420A123}" type="slidenum">
              <a:rPr lang="en-US" smtClean="0"/>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6CAF9B4-9F12-4E2A-AB0F-AAB4A3B65858}" type="datetime1">
              <a:rPr lang="en-US" smtClean="0">
                <a:solidFill>
                  <a:srgbClr val="004877">
                    <a:tint val="75000"/>
                  </a:srgbClr>
                </a:solidFill>
              </a:rPr>
              <a:t>11/29/2024</a:t>
            </a:fld>
            <a:endParaRPr lang="en-US" dirty="0">
              <a:solidFill>
                <a:srgbClr val="004877">
                  <a:tint val="75000"/>
                </a:srgbClr>
              </a:solidFill>
            </a:endParaRPr>
          </a:p>
        </p:txBody>
      </p:sp>
      <p:sp>
        <p:nvSpPr>
          <p:cNvPr id="4" name="Footer Placeholder 3"/>
          <p:cNvSpPr>
            <a:spLocks noGrp="1"/>
          </p:cNvSpPr>
          <p:nvPr>
            <p:ph type="ftr" sz="quarter" idx="11"/>
          </p:nvPr>
        </p:nvSpPr>
        <p:spPr/>
        <p:txBody>
          <a:bodyPr/>
          <a:lstStyle/>
          <a:p>
            <a:endParaRPr lang="en-US" dirty="0">
              <a:solidFill>
                <a:srgbClr val="004877">
                  <a:tint val="75000"/>
                </a:srgbClr>
              </a:solidFill>
            </a:endParaRPr>
          </a:p>
        </p:txBody>
      </p:sp>
      <p:sp>
        <p:nvSpPr>
          <p:cNvPr id="5" name="Slide Number Placeholder 4"/>
          <p:cNvSpPr>
            <a:spLocks noGrp="1"/>
          </p:cNvSpPr>
          <p:nvPr>
            <p:ph type="sldNum" sz="quarter" idx="12"/>
          </p:nvPr>
        </p:nvSpPr>
        <p:spPr/>
        <p:txBody>
          <a:bodyPr/>
          <a:lstStyle/>
          <a:p>
            <a:fld id="{4FDE9CF2-C857-4041-8183-5CBC4420A123}" type="slidenum">
              <a:rPr lang="en-US" smtClean="0">
                <a:solidFill>
                  <a:srgbClr val="004877">
                    <a:tint val="75000"/>
                  </a:srgbClr>
                </a:solidFill>
              </a:rPr>
              <a:pPr/>
              <a:t>‹#›</a:t>
            </a:fld>
            <a:endParaRPr lang="en-US" dirty="0">
              <a:solidFill>
                <a:srgbClr val="004877">
                  <a:tint val="75000"/>
                </a:srgbClr>
              </a:solidFill>
            </a:endParaRPr>
          </a:p>
        </p:txBody>
      </p:sp>
    </p:spTree>
    <p:extLst>
      <p:ext uri="{BB962C8B-B14F-4D97-AF65-F5344CB8AC3E}">
        <p14:creationId xmlns:p14="http://schemas.microsoft.com/office/powerpoint/2010/main" val="346240635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9CAE52-B0BF-47B7-AF69-B932D178C062}" type="datetime1">
              <a:rPr lang="en-US" smtClean="0">
                <a:solidFill>
                  <a:srgbClr val="004877">
                    <a:tint val="75000"/>
                  </a:srgbClr>
                </a:solidFill>
              </a:rPr>
              <a:t>11/29/2024</a:t>
            </a:fld>
            <a:endParaRPr lang="en-US" dirty="0">
              <a:solidFill>
                <a:srgbClr val="004877">
                  <a:tint val="75000"/>
                </a:srgbClr>
              </a:solidFill>
            </a:endParaRPr>
          </a:p>
        </p:txBody>
      </p:sp>
      <p:sp>
        <p:nvSpPr>
          <p:cNvPr id="3" name="Footer Placeholder 2"/>
          <p:cNvSpPr>
            <a:spLocks noGrp="1"/>
          </p:cNvSpPr>
          <p:nvPr>
            <p:ph type="ftr" sz="quarter" idx="11"/>
          </p:nvPr>
        </p:nvSpPr>
        <p:spPr/>
        <p:txBody>
          <a:bodyPr/>
          <a:lstStyle/>
          <a:p>
            <a:endParaRPr lang="en-US" dirty="0">
              <a:solidFill>
                <a:srgbClr val="004877">
                  <a:tint val="75000"/>
                </a:srgbClr>
              </a:solidFill>
            </a:endParaRPr>
          </a:p>
        </p:txBody>
      </p:sp>
      <p:sp>
        <p:nvSpPr>
          <p:cNvPr id="4" name="Slide Number Placeholder 3"/>
          <p:cNvSpPr>
            <a:spLocks noGrp="1"/>
          </p:cNvSpPr>
          <p:nvPr>
            <p:ph type="sldNum" sz="quarter" idx="12"/>
          </p:nvPr>
        </p:nvSpPr>
        <p:spPr/>
        <p:txBody>
          <a:bodyPr/>
          <a:lstStyle/>
          <a:p>
            <a:fld id="{4FDE9CF2-C857-4041-8183-5CBC4420A123}" type="slidenum">
              <a:rPr lang="en-US" smtClean="0">
                <a:solidFill>
                  <a:srgbClr val="004877">
                    <a:tint val="75000"/>
                  </a:srgbClr>
                </a:solidFill>
              </a:rPr>
              <a:pPr/>
              <a:t>‹#›</a:t>
            </a:fld>
            <a:endParaRPr lang="en-US" dirty="0">
              <a:solidFill>
                <a:srgbClr val="004877">
                  <a:tint val="75000"/>
                </a:srgbClr>
              </a:solidFill>
            </a:endParaRPr>
          </a:p>
        </p:txBody>
      </p:sp>
    </p:spTree>
    <p:extLst>
      <p:ext uri="{BB962C8B-B14F-4D97-AF65-F5344CB8AC3E}">
        <p14:creationId xmlns:p14="http://schemas.microsoft.com/office/powerpoint/2010/main" val="303097912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4573" y="1514168"/>
            <a:ext cx="4307453" cy="1012723"/>
          </a:xfrm>
        </p:spPr>
        <p:txBody>
          <a:bodyPr anchor="t"/>
          <a:lstStyle>
            <a:lvl1pPr>
              <a:defRPr sz="3200"/>
            </a:lvl1pPr>
          </a:lstStyle>
          <a:p>
            <a:r>
              <a:rPr lang="en-US"/>
              <a:t>Click to edit Master title style</a:t>
            </a:r>
          </a:p>
        </p:txBody>
      </p:sp>
      <p:sp>
        <p:nvSpPr>
          <p:cNvPr id="3" name="Content Placeholder 2"/>
          <p:cNvSpPr>
            <a:spLocks noGrp="1"/>
          </p:cNvSpPr>
          <p:nvPr>
            <p:ph idx="1"/>
          </p:nvPr>
        </p:nvSpPr>
        <p:spPr>
          <a:xfrm>
            <a:off x="5183189" y="1524000"/>
            <a:ext cx="6438540" cy="36575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574" y="2602448"/>
            <a:ext cx="4307452" cy="257915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BB515C-416B-48B7-ABEA-A3F1409CB41B}" type="datetime1">
              <a:rPr lang="en-US" smtClean="0">
                <a:solidFill>
                  <a:srgbClr val="004877">
                    <a:tint val="75000"/>
                  </a:srgbClr>
                </a:solidFill>
              </a:rPr>
              <a:t>11/29/2024</a:t>
            </a:fld>
            <a:endParaRPr lang="en-US" dirty="0">
              <a:solidFill>
                <a:srgbClr val="004877">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04877">
                  <a:tint val="75000"/>
                </a:srgbClr>
              </a:solidFill>
            </a:endParaRPr>
          </a:p>
        </p:txBody>
      </p:sp>
      <p:sp>
        <p:nvSpPr>
          <p:cNvPr id="7" name="Slide Number Placeholder 6"/>
          <p:cNvSpPr>
            <a:spLocks noGrp="1"/>
          </p:cNvSpPr>
          <p:nvPr>
            <p:ph type="sldNum" sz="quarter" idx="12"/>
          </p:nvPr>
        </p:nvSpPr>
        <p:spPr/>
        <p:txBody>
          <a:bodyPr/>
          <a:lstStyle/>
          <a:p>
            <a:fld id="{4FDE9CF2-C857-4041-8183-5CBC4420A123}" type="slidenum">
              <a:rPr lang="en-US" smtClean="0">
                <a:solidFill>
                  <a:srgbClr val="004877">
                    <a:tint val="75000"/>
                  </a:srgbClr>
                </a:solidFill>
              </a:rPr>
              <a:pPr/>
              <a:t>‹#›</a:t>
            </a:fld>
            <a:endParaRPr lang="en-US" dirty="0">
              <a:solidFill>
                <a:srgbClr val="004877">
                  <a:tint val="75000"/>
                </a:srgbClr>
              </a:solidFill>
            </a:endParaRPr>
          </a:p>
        </p:txBody>
      </p:sp>
    </p:spTree>
    <p:extLst>
      <p:ext uri="{BB962C8B-B14F-4D97-AF65-F5344CB8AC3E}">
        <p14:creationId xmlns:p14="http://schemas.microsoft.com/office/powerpoint/2010/main" val="420112182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4573" y="1435509"/>
            <a:ext cx="3932237" cy="1152115"/>
          </a:xfrm>
        </p:spPr>
        <p:txBody>
          <a:bodyPr anchor="t"/>
          <a:lstStyle>
            <a:lvl1pPr>
              <a:defRPr sz="3200"/>
            </a:lvl1pPr>
          </a:lstStyle>
          <a:p>
            <a:r>
              <a:rPr lang="en-US"/>
              <a:t>Click to edit Master title style</a:t>
            </a:r>
          </a:p>
        </p:txBody>
      </p:sp>
      <p:sp>
        <p:nvSpPr>
          <p:cNvPr id="3" name="Picture Placeholder 2"/>
          <p:cNvSpPr>
            <a:spLocks noGrp="1"/>
          </p:cNvSpPr>
          <p:nvPr>
            <p:ph type="pic" idx="1"/>
          </p:nvPr>
        </p:nvSpPr>
        <p:spPr>
          <a:xfrm>
            <a:off x="5183188" y="1435510"/>
            <a:ext cx="6172200" cy="32446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464573" y="2587625"/>
            <a:ext cx="3932237" cy="258414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ABF8D3-372B-40B8-B5C6-095BB8AF1873}" type="datetime1">
              <a:rPr lang="en-US" smtClean="0">
                <a:solidFill>
                  <a:srgbClr val="004877">
                    <a:tint val="75000"/>
                  </a:srgbClr>
                </a:solidFill>
              </a:rPr>
              <a:t>11/29/2024</a:t>
            </a:fld>
            <a:endParaRPr lang="en-US" dirty="0">
              <a:solidFill>
                <a:srgbClr val="004877">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04877">
                  <a:tint val="75000"/>
                </a:srgbClr>
              </a:solidFill>
            </a:endParaRPr>
          </a:p>
        </p:txBody>
      </p:sp>
      <p:sp>
        <p:nvSpPr>
          <p:cNvPr id="7" name="Slide Number Placeholder 6"/>
          <p:cNvSpPr>
            <a:spLocks noGrp="1"/>
          </p:cNvSpPr>
          <p:nvPr>
            <p:ph type="sldNum" sz="quarter" idx="12"/>
          </p:nvPr>
        </p:nvSpPr>
        <p:spPr/>
        <p:txBody>
          <a:bodyPr/>
          <a:lstStyle/>
          <a:p>
            <a:fld id="{4FDE9CF2-C857-4041-8183-5CBC4420A123}" type="slidenum">
              <a:rPr lang="en-US" smtClean="0">
                <a:solidFill>
                  <a:srgbClr val="004877">
                    <a:tint val="75000"/>
                  </a:srgbClr>
                </a:solidFill>
              </a:rPr>
              <a:pPr/>
              <a:t>‹#›</a:t>
            </a:fld>
            <a:endParaRPr lang="en-US" dirty="0">
              <a:solidFill>
                <a:srgbClr val="004877">
                  <a:tint val="75000"/>
                </a:srgbClr>
              </a:solidFill>
            </a:endParaRPr>
          </a:p>
        </p:txBody>
      </p:sp>
    </p:spTree>
    <p:extLst>
      <p:ext uri="{BB962C8B-B14F-4D97-AF65-F5344CB8AC3E}">
        <p14:creationId xmlns:p14="http://schemas.microsoft.com/office/powerpoint/2010/main" val="1332100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4573" y="287940"/>
            <a:ext cx="10577053" cy="754280"/>
          </a:xfrm>
        </p:spPr>
        <p:txBody>
          <a:bodyPr/>
          <a:lstStyle/>
          <a:p>
            <a:r>
              <a:rPr lang="en-US"/>
              <a:t>Click to edit Master title style</a:t>
            </a:r>
          </a:p>
        </p:txBody>
      </p:sp>
      <p:sp>
        <p:nvSpPr>
          <p:cNvPr id="3" name="Text Placeholder 2"/>
          <p:cNvSpPr>
            <a:spLocks noGrp="1"/>
          </p:cNvSpPr>
          <p:nvPr>
            <p:ph type="body" idx="1"/>
          </p:nvPr>
        </p:nvSpPr>
        <p:spPr>
          <a:xfrm>
            <a:off x="464574" y="1396232"/>
            <a:ext cx="5764840" cy="521058"/>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64574" y="1917290"/>
            <a:ext cx="5764840" cy="40410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76998" y="1396232"/>
            <a:ext cx="5400369" cy="521058"/>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76998" y="1917290"/>
            <a:ext cx="5400369" cy="40410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F3163D4-4E36-9E4B-B550-45DF10BDA28F}" type="datetimeFigureOut">
              <a:rPr lang="en-US" smtClean="0"/>
              <a:t>11/29/2024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9134167" y="6626942"/>
            <a:ext cx="2743200" cy="232185"/>
          </a:xfrm>
        </p:spPr>
        <p:txBody>
          <a:bodyPr/>
          <a:lstStyle/>
          <a:p>
            <a:fld id="{4FDE9CF2-C857-4041-8183-5CBC4420A123}"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4573" y="1258530"/>
            <a:ext cx="4307453" cy="1012723"/>
          </a:xfrm>
        </p:spPr>
        <p:txBody>
          <a:bodyPr anchor="t"/>
          <a:lstStyle>
            <a:lvl1pPr>
              <a:defRPr sz="3200"/>
            </a:lvl1pPr>
          </a:lstStyle>
          <a:p>
            <a:r>
              <a:rPr lang="en-US"/>
              <a:t>Click to edit Master title style</a:t>
            </a:r>
          </a:p>
        </p:txBody>
      </p:sp>
      <p:sp>
        <p:nvSpPr>
          <p:cNvPr id="3" name="Content Placeholder 2"/>
          <p:cNvSpPr>
            <a:spLocks noGrp="1"/>
          </p:cNvSpPr>
          <p:nvPr>
            <p:ph idx="1"/>
          </p:nvPr>
        </p:nvSpPr>
        <p:spPr>
          <a:xfrm>
            <a:off x="5183189" y="1268362"/>
            <a:ext cx="6438540" cy="466049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574" y="2346810"/>
            <a:ext cx="4307452" cy="355163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F3163D4-4E36-9E4B-B550-45DF10BDA28F}" type="datetimeFigureOut">
              <a:rPr lang="en-US" smtClean="0"/>
              <a:t>11/29/2024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9212826" y="6626942"/>
            <a:ext cx="2743200" cy="232185"/>
          </a:xfrm>
        </p:spPr>
        <p:txBody>
          <a:bodyPr/>
          <a:lstStyle/>
          <a:p>
            <a:fld id="{4FDE9CF2-C857-4041-8183-5CBC4420A123}"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4573" y="1435509"/>
            <a:ext cx="3932237" cy="1152115"/>
          </a:xfrm>
        </p:spPr>
        <p:txBody>
          <a:bodyPr anchor="t"/>
          <a:lstStyle>
            <a:lvl1pPr>
              <a:defRPr sz="3200"/>
            </a:lvl1pPr>
          </a:lstStyle>
          <a:p>
            <a:r>
              <a:rPr lang="en-US"/>
              <a:t>Click to edit Master title style</a:t>
            </a:r>
          </a:p>
        </p:txBody>
      </p:sp>
      <p:sp>
        <p:nvSpPr>
          <p:cNvPr id="3" name="Picture Placeholder 2"/>
          <p:cNvSpPr>
            <a:spLocks noGrp="1"/>
          </p:cNvSpPr>
          <p:nvPr>
            <p:ph type="pic" idx="1"/>
          </p:nvPr>
        </p:nvSpPr>
        <p:spPr>
          <a:xfrm>
            <a:off x="5102942" y="1435509"/>
            <a:ext cx="6714562" cy="437535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464573" y="2587625"/>
            <a:ext cx="3932237" cy="258414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F3163D4-4E36-9E4B-B550-45DF10BDA28F}" type="datetimeFigureOut">
              <a:rPr lang="en-US" smtClean="0"/>
              <a:t>11/29/2024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9173495" y="6626942"/>
            <a:ext cx="2743200" cy="232185"/>
          </a:xfrm>
        </p:spPr>
        <p:txBody>
          <a:bodyPr/>
          <a:lstStyle/>
          <a:p>
            <a:fld id="{4FDE9CF2-C857-4041-8183-5CBC4420A123}"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3.jpe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5.jpe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7.jpe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5.jpeg"/><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image" Target="../media/image5.jpeg"/><Relationship Id="rId5" Type="http://schemas.openxmlformats.org/officeDocument/2006/relationships/slideLayout" Target="../slideLayouts/slideLayout50.xml"/><Relationship Id="rId10" Type="http://schemas.openxmlformats.org/officeDocument/2006/relationships/theme" Target="../theme/theme6.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image" Target="../media/image9.jpeg"/><Relationship Id="rId5" Type="http://schemas.openxmlformats.org/officeDocument/2006/relationships/slideLayout" Target="../slideLayouts/slideLayout59.xml"/><Relationship Id="rId10" Type="http://schemas.openxmlformats.org/officeDocument/2006/relationships/theme" Target="../theme/theme7.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4573" y="1427785"/>
            <a:ext cx="11157155" cy="102044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64573" y="2536723"/>
            <a:ext cx="11157155" cy="219259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64573" y="6626942"/>
            <a:ext cx="2743200" cy="232185"/>
          </a:xfrm>
          <a:prstGeom prst="rect">
            <a:avLst/>
          </a:prstGeom>
        </p:spPr>
        <p:txBody>
          <a:bodyPr vert="horz" lIns="91440" tIns="45720" rIns="91440" bIns="45720" rtlCol="0" anchor="ctr"/>
          <a:lstStyle>
            <a:lvl1pPr algn="l">
              <a:defRPr sz="900">
                <a:solidFill>
                  <a:schemeClr val="bg1"/>
                </a:solidFill>
              </a:defRPr>
            </a:lvl1pPr>
          </a:lstStyle>
          <a:p>
            <a:fld id="{2F3163D4-4E36-9E4B-B550-45DF10BDA28F}" type="datetimeFigureOut">
              <a:rPr lang="en-US" smtClean="0"/>
              <a:pPr/>
              <a:t>11/29/2024</a:t>
            </a:fld>
            <a:endParaRPr lang="en-US" dirty="0"/>
          </a:p>
        </p:txBody>
      </p:sp>
      <p:sp>
        <p:nvSpPr>
          <p:cNvPr id="5" name="Footer Placeholder 4"/>
          <p:cNvSpPr>
            <a:spLocks noGrp="1"/>
          </p:cNvSpPr>
          <p:nvPr>
            <p:ph type="ftr" sz="quarter" idx="3"/>
          </p:nvPr>
        </p:nvSpPr>
        <p:spPr>
          <a:xfrm>
            <a:off x="4038600" y="6626942"/>
            <a:ext cx="4114800" cy="232185"/>
          </a:xfrm>
          <a:prstGeom prst="rect">
            <a:avLst/>
          </a:prstGeom>
        </p:spPr>
        <p:txBody>
          <a:bodyPr vert="horz" lIns="91440" tIns="45720" rIns="91440" bIns="45720" rtlCol="0" anchor="ctr"/>
          <a:lstStyle>
            <a:lvl1pPr algn="ctr">
              <a:defRPr sz="900">
                <a:solidFill>
                  <a:schemeClr val="bg1"/>
                </a:solidFill>
              </a:defRPr>
            </a:lvl1pPr>
          </a:lstStyle>
          <a:p>
            <a:endParaRPr lang="en-US" dirty="0"/>
          </a:p>
        </p:txBody>
      </p:sp>
      <p:sp>
        <p:nvSpPr>
          <p:cNvPr id="6" name="Slide Number Placeholder 5"/>
          <p:cNvSpPr>
            <a:spLocks noGrp="1"/>
          </p:cNvSpPr>
          <p:nvPr>
            <p:ph type="sldNum" sz="quarter" idx="4"/>
          </p:nvPr>
        </p:nvSpPr>
        <p:spPr>
          <a:xfrm>
            <a:off x="8878528" y="6626942"/>
            <a:ext cx="2743200" cy="232185"/>
          </a:xfrm>
          <a:prstGeom prst="rect">
            <a:avLst/>
          </a:prstGeom>
        </p:spPr>
        <p:txBody>
          <a:bodyPr vert="horz" lIns="91440" tIns="45720" rIns="91440" bIns="45720" rtlCol="0" anchor="ctr"/>
          <a:lstStyle>
            <a:lvl1pPr algn="r">
              <a:defRPr sz="900">
                <a:solidFill>
                  <a:schemeClr val="bg1"/>
                </a:solidFill>
              </a:defRPr>
            </a:lvl1pPr>
          </a:lstStyle>
          <a:p>
            <a:fld id="{4FDE9CF2-C857-4041-8183-5CBC4420A123}" type="slidenum">
              <a:rPr lang="en-US" smtClean="0"/>
              <a:pPr/>
              <a:t>‹#›</a:t>
            </a:fld>
            <a:endParaRPr lang="en-US" dirty="0"/>
          </a:p>
        </p:txBody>
      </p:sp>
    </p:spTree>
    <p:extLst>
      <p:ext uri="{BB962C8B-B14F-4D97-AF65-F5344CB8AC3E}">
        <p14:creationId xmlns:p14="http://schemas.microsoft.com/office/powerpoint/2010/main" val="93044315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6" r:id="rId4"/>
    <p:sldLayoutId id="2147483677" r:id="rId5"/>
    <p:sldLayoutId id="2147483674" r:id="rId6"/>
    <p:sldLayoutId id="2147483675" r:id="rId7"/>
    <p:sldLayoutId id="2147483678" r:id="rId8"/>
    <p:sldLayoutId id="2147483679" r:id="rId9"/>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73394" y="1103320"/>
            <a:ext cx="10648334" cy="102044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73394" y="2212258"/>
            <a:ext cx="10648334" cy="31954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64573" y="6626942"/>
            <a:ext cx="2743200" cy="232185"/>
          </a:xfrm>
          <a:prstGeom prst="rect">
            <a:avLst/>
          </a:prstGeom>
        </p:spPr>
        <p:txBody>
          <a:bodyPr vert="horz" lIns="91440" tIns="45720" rIns="91440" bIns="45720" rtlCol="0" anchor="ctr"/>
          <a:lstStyle>
            <a:lvl1pPr algn="l">
              <a:defRPr sz="1200">
                <a:solidFill>
                  <a:schemeClr val="tx1">
                    <a:tint val="75000"/>
                  </a:schemeClr>
                </a:solidFill>
              </a:defRPr>
            </a:lvl1pPr>
          </a:lstStyle>
          <a:p>
            <a:fld id="{2F3163D4-4E36-9E4B-B550-45DF10BDA28F}" type="datetimeFigureOut">
              <a:rPr lang="en-US" smtClean="0"/>
              <a:t>11/29/2024</a:t>
            </a:fld>
            <a:endParaRPr lang="en-US" dirty="0"/>
          </a:p>
        </p:txBody>
      </p:sp>
      <p:sp>
        <p:nvSpPr>
          <p:cNvPr id="5" name="Footer Placeholder 4"/>
          <p:cNvSpPr>
            <a:spLocks noGrp="1"/>
          </p:cNvSpPr>
          <p:nvPr>
            <p:ph type="ftr" sz="quarter" idx="3"/>
          </p:nvPr>
        </p:nvSpPr>
        <p:spPr>
          <a:xfrm>
            <a:off x="4038600" y="6626942"/>
            <a:ext cx="4114800" cy="23218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878528" y="6626942"/>
            <a:ext cx="2743200" cy="232185"/>
          </a:xfrm>
          <a:prstGeom prst="rect">
            <a:avLst/>
          </a:prstGeom>
        </p:spPr>
        <p:txBody>
          <a:bodyPr vert="horz" lIns="91440" tIns="45720" rIns="91440" bIns="45720" rtlCol="0" anchor="ctr"/>
          <a:lstStyle>
            <a:lvl1pPr algn="r">
              <a:defRPr sz="1200">
                <a:solidFill>
                  <a:schemeClr val="tx1">
                    <a:tint val="75000"/>
                  </a:schemeClr>
                </a:solidFill>
              </a:defRPr>
            </a:lvl1pPr>
          </a:lstStyle>
          <a:p>
            <a:fld id="{4FDE9CF2-C857-4041-8183-5CBC4420A123}" type="slidenum">
              <a:rPr lang="en-US" smtClean="0"/>
              <a:t>‹#›</a:t>
            </a:fld>
            <a:endParaRPr lang="en-US" dirty="0"/>
          </a:p>
        </p:txBody>
      </p:sp>
    </p:spTree>
    <p:extLst>
      <p:ext uri="{BB962C8B-B14F-4D97-AF65-F5344CB8AC3E}">
        <p14:creationId xmlns:p14="http://schemas.microsoft.com/office/powerpoint/2010/main" val="2129621857"/>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6" r:id="rId4"/>
    <p:sldLayoutId id="2147483687" r:id="rId5"/>
    <p:sldLayoutId id="2147483684" r:id="rId6"/>
    <p:sldLayoutId id="2147483685" r:id="rId7"/>
    <p:sldLayoutId id="2147483688" r:id="rId8"/>
    <p:sldLayoutId id="2147483689" r:id="rId9"/>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4846" y="1122985"/>
            <a:ext cx="10213258" cy="102044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34846" y="2231923"/>
            <a:ext cx="10213258" cy="35396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64573" y="6626942"/>
            <a:ext cx="2743200" cy="232185"/>
          </a:xfrm>
          <a:prstGeom prst="rect">
            <a:avLst/>
          </a:prstGeom>
        </p:spPr>
        <p:txBody>
          <a:bodyPr vert="horz" lIns="91440" tIns="45720" rIns="91440" bIns="45720" rtlCol="0" anchor="ctr"/>
          <a:lstStyle>
            <a:lvl1pPr algn="l">
              <a:defRPr sz="1200">
                <a:solidFill>
                  <a:schemeClr val="tx1">
                    <a:tint val="75000"/>
                  </a:schemeClr>
                </a:solidFill>
              </a:defRPr>
            </a:lvl1pPr>
          </a:lstStyle>
          <a:p>
            <a:fld id="{2F3163D4-4E36-9E4B-B550-45DF10BDA28F}" type="datetimeFigureOut">
              <a:rPr lang="en-US" smtClean="0"/>
              <a:t>11/29/2024</a:t>
            </a:fld>
            <a:endParaRPr lang="en-US" dirty="0"/>
          </a:p>
        </p:txBody>
      </p:sp>
      <p:sp>
        <p:nvSpPr>
          <p:cNvPr id="5" name="Footer Placeholder 4"/>
          <p:cNvSpPr>
            <a:spLocks noGrp="1"/>
          </p:cNvSpPr>
          <p:nvPr>
            <p:ph type="ftr" sz="quarter" idx="3"/>
          </p:nvPr>
        </p:nvSpPr>
        <p:spPr>
          <a:xfrm>
            <a:off x="4038600" y="6626942"/>
            <a:ext cx="4114800" cy="23218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878528" y="6626942"/>
            <a:ext cx="2743200" cy="232185"/>
          </a:xfrm>
          <a:prstGeom prst="rect">
            <a:avLst/>
          </a:prstGeom>
        </p:spPr>
        <p:txBody>
          <a:bodyPr vert="horz" lIns="91440" tIns="45720" rIns="91440" bIns="45720" rtlCol="0" anchor="ctr"/>
          <a:lstStyle>
            <a:lvl1pPr algn="r">
              <a:defRPr sz="1200">
                <a:solidFill>
                  <a:schemeClr val="tx1">
                    <a:tint val="75000"/>
                  </a:schemeClr>
                </a:solidFill>
              </a:defRPr>
            </a:lvl1pPr>
          </a:lstStyle>
          <a:p>
            <a:fld id="{4FDE9CF2-C857-4041-8183-5CBC4420A123}" type="slidenum">
              <a:rPr lang="en-US" smtClean="0"/>
              <a:t>‹#›</a:t>
            </a:fld>
            <a:endParaRPr lang="en-US" dirty="0"/>
          </a:p>
        </p:txBody>
      </p:sp>
    </p:spTree>
    <p:extLst>
      <p:ext uri="{BB962C8B-B14F-4D97-AF65-F5344CB8AC3E}">
        <p14:creationId xmlns:p14="http://schemas.microsoft.com/office/powerpoint/2010/main" val="44460605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6" r:id="rId4"/>
    <p:sldLayoutId id="2147483697" r:id="rId5"/>
    <p:sldLayoutId id="2147483694" r:id="rId6"/>
    <p:sldLayoutId id="2147483695" r:id="rId7"/>
    <p:sldLayoutId id="2147483698" r:id="rId8"/>
    <p:sldLayoutId id="2147483699" r:id="rId9"/>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4573" y="1535940"/>
            <a:ext cx="8915401" cy="1020447"/>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464573" y="2757948"/>
            <a:ext cx="11157155" cy="36674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64573" y="6626942"/>
            <a:ext cx="2743200" cy="232185"/>
          </a:xfrm>
          <a:prstGeom prst="rect">
            <a:avLst/>
          </a:prstGeom>
        </p:spPr>
        <p:txBody>
          <a:bodyPr vert="horz" lIns="91440" tIns="45720" rIns="91440" bIns="45720" rtlCol="0" anchor="ctr"/>
          <a:lstStyle>
            <a:lvl1pPr algn="l">
              <a:defRPr sz="1200">
                <a:solidFill>
                  <a:schemeClr val="tx1">
                    <a:tint val="75000"/>
                  </a:schemeClr>
                </a:solidFill>
              </a:defRPr>
            </a:lvl1pPr>
          </a:lstStyle>
          <a:p>
            <a:fld id="{2F3163D4-4E36-9E4B-B550-45DF10BDA28F}" type="datetimeFigureOut">
              <a:rPr lang="en-US" smtClean="0"/>
              <a:t>11/29/2024</a:t>
            </a:fld>
            <a:endParaRPr lang="en-US" dirty="0"/>
          </a:p>
        </p:txBody>
      </p:sp>
      <p:sp>
        <p:nvSpPr>
          <p:cNvPr id="5" name="Footer Placeholder 4"/>
          <p:cNvSpPr>
            <a:spLocks noGrp="1"/>
          </p:cNvSpPr>
          <p:nvPr>
            <p:ph type="ftr" sz="quarter" idx="3"/>
          </p:nvPr>
        </p:nvSpPr>
        <p:spPr>
          <a:xfrm>
            <a:off x="4038600" y="6626942"/>
            <a:ext cx="4114800" cy="23218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878528" y="6626942"/>
            <a:ext cx="2743200" cy="232185"/>
          </a:xfrm>
          <a:prstGeom prst="rect">
            <a:avLst/>
          </a:prstGeom>
        </p:spPr>
        <p:txBody>
          <a:bodyPr vert="horz" lIns="91440" tIns="45720" rIns="91440" bIns="45720" rtlCol="0" anchor="ctr"/>
          <a:lstStyle>
            <a:lvl1pPr algn="r">
              <a:defRPr sz="1200">
                <a:solidFill>
                  <a:schemeClr val="tx1">
                    <a:tint val="75000"/>
                  </a:schemeClr>
                </a:solidFill>
              </a:defRPr>
            </a:lvl1pPr>
          </a:lstStyle>
          <a:p>
            <a:fld id="{4FDE9CF2-C857-4041-8183-5CBC4420A123}" type="slidenum">
              <a:rPr lang="en-US" smtClean="0"/>
              <a:t>‹#›</a:t>
            </a:fld>
            <a:endParaRPr lang="en-US" dirty="0"/>
          </a:p>
        </p:txBody>
      </p:sp>
    </p:spTree>
    <p:extLst>
      <p:ext uri="{BB962C8B-B14F-4D97-AF65-F5344CB8AC3E}">
        <p14:creationId xmlns:p14="http://schemas.microsoft.com/office/powerpoint/2010/main" val="1398274437"/>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6" r:id="rId3"/>
    <p:sldLayoutId id="2147483707" r:id="rId4"/>
    <p:sldLayoutId id="2147483703" r:id="rId5"/>
    <p:sldLayoutId id="2147483704" r:id="rId6"/>
    <p:sldLayoutId id="2147483705" r:id="rId7"/>
    <p:sldLayoutId id="2147483708" r:id="rId8"/>
    <p:sldLayoutId id="2147483709" r:id="rId9"/>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4846" y="1122985"/>
            <a:ext cx="10213258" cy="102044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34846" y="2231923"/>
            <a:ext cx="10213258" cy="35396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64573" y="6626942"/>
            <a:ext cx="2743200" cy="232185"/>
          </a:xfrm>
          <a:prstGeom prst="rect">
            <a:avLst/>
          </a:prstGeom>
        </p:spPr>
        <p:txBody>
          <a:bodyPr vert="horz" lIns="91440" tIns="45720" rIns="91440" bIns="45720" rtlCol="0" anchor="ctr"/>
          <a:lstStyle>
            <a:lvl1pPr algn="l">
              <a:defRPr sz="1200">
                <a:solidFill>
                  <a:schemeClr val="tx1">
                    <a:tint val="75000"/>
                  </a:schemeClr>
                </a:solidFill>
              </a:defRPr>
            </a:lvl1pPr>
          </a:lstStyle>
          <a:p>
            <a:fld id="{B4E8A576-CFAA-4155-B156-7D8B001168A5}" type="datetime1">
              <a:rPr lang="en-US" smtClean="0"/>
              <a:t>11/29/2024</a:t>
            </a:fld>
            <a:endParaRPr lang="en-US" dirty="0"/>
          </a:p>
        </p:txBody>
      </p:sp>
      <p:sp>
        <p:nvSpPr>
          <p:cNvPr id="5" name="Footer Placeholder 4"/>
          <p:cNvSpPr>
            <a:spLocks noGrp="1"/>
          </p:cNvSpPr>
          <p:nvPr>
            <p:ph type="ftr" sz="quarter" idx="3"/>
          </p:nvPr>
        </p:nvSpPr>
        <p:spPr>
          <a:xfrm>
            <a:off x="4038600" y="6626942"/>
            <a:ext cx="4114800" cy="23218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878528" y="6626942"/>
            <a:ext cx="2743200" cy="232185"/>
          </a:xfrm>
          <a:prstGeom prst="rect">
            <a:avLst/>
          </a:prstGeom>
        </p:spPr>
        <p:txBody>
          <a:bodyPr vert="horz" lIns="91440" tIns="45720" rIns="91440" bIns="45720" rtlCol="0" anchor="ctr"/>
          <a:lstStyle>
            <a:lvl1pPr algn="r">
              <a:defRPr sz="1200">
                <a:solidFill>
                  <a:schemeClr val="tx1">
                    <a:tint val="75000"/>
                  </a:schemeClr>
                </a:solidFill>
              </a:defRPr>
            </a:lvl1pPr>
          </a:lstStyle>
          <a:p>
            <a:fld id="{4FDE9CF2-C857-4041-8183-5CBC4420A123}" type="slidenum">
              <a:rPr lang="en-US" smtClean="0"/>
              <a:t>‹#›</a:t>
            </a:fld>
            <a:endParaRPr lang="en-US" dirty="0"/>
          </a:p>
        </p:txBody>
      </p:sp>
    </p:spTree>
    <p:extLst>
      <p:ext uri="{BB962C8B-B14F-4D97-AF65-F5344CB8AC3E}">
        <p14:creationId xmlns:p14="http://schemas.microsoft.com/office/powerpoint/2010/main" val="3442397928"/>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Lst>
  <p:hf hd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4846" y="1122985"/>
            <a:ext cx="10213258" cy="102044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34846" y="2231923"/>
            <a:ext cx="10213258" cy="35396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64573" y="6626942"/>
            <a:ext cx="2743200" cy="232185"/>
          </a:xfrm>
          <a:prstGeom prst="rect">
            <a:avLst/>
          </a:prstGeom>
        </p:spPr>
        <p:txBody>
          <a:bodyPr vert="horz" lIns="91440" tIns="45720" rIns="91440" bIns="45720" rtlCol="0" anchor="ctr"/>
          <a:lstStyle>
            <a:lvl1pPr algn="l">
              <a:defRPr sz="1200">
                <a:solidFill>
                  <a:schemeClr val="tx1">
                    <a:tint val="75000"/>
                  </a:schemeClr>
                </a:solidFill>
              </a:defRPr>
            </a:lvl1pPr>
          </a:lstStyle>
          <a:p>
            <a:fld id="{46CE347A-123F-435F-B037-87632B6E8DB7}" type="datetime1">
              <a:rPr lang="en-US" smtClean="0"/>
              <a:t>11/29/2024</a:t>
            </a:fld>
            <a:endParaRPr lang="en-US" dirty="0"/>
          </a:p>
        </p:txBody>
      </p:sp>
      <p:sp>
        <p:nvSpPr>
          <p:cNvPr id="5" name="Footer Placeholder 4"/>
          <p:cNvSpPr>
            <a:spLocks noGrp="1"/>
          </p:cNvSpPr>
          <p:nvPr>
            <p:ph type="ftr" sz="quarter" idx="3"/>
          </p:nvPr>
        </p:nvSpPr>
        <p:spPr>
          <a:xfrm>
            <a:off x="4038600" y="6626942"/>
            <a:ext cx="4114800" cy="23218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878528" y="6626942"/>
            <a:ext cx="2743200" cy="232185"/>
          </a:xfrm>
          <a:prstGeom prst="rect">
            <a:avLst/>
          </a:prstGeom>
        </p:spPr>
        <p:txBody>
          <a:bodyPr vert="horz" lIns="91440" tIns="45720" rIns="91440" bIns="45720" rtlCol="0" anchor="ctr"/>
          <a:lstStyle>
            <a:lvl1pPr algn="r">
              <a:defRPr sz="1200">
                <a:solidFill>
                  <a:schemeClr val="tx1">
                    <a:tint val="75000"/>
                  </a:schemeClr>
                </a:solidFill>
              </a:defRPr>
            </a:lvl1pPr>
          </a:lstStyle>
          <a:p>
            <a:fld id="{4FDE9CF2-C857-4041-8183-5CBC4420A123}" type="slidenum">
              <a:rPr lang="en-US" smtClean="0"/>
              <a:t>‹#›</a:t>
            </a:fld>
            <a:endParaRPr lang="en-US" dirty="0"/>
          </a:p>
        </p:txBody>
      </p:sp>
    </p:spTree>
    <p:extLst>
      <p:ext uri="{BB962C8B-B14F-4D97-AF65-F5344CB8AC3E}">
        <p14:creationId xmlns:p14="http://schemas.microsoft.com/office/powerpoint/2010/main" val="261539875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4573" y="1427785"/>
            <a:ext cx="11157155" cy="102044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64573" y="2536723"/>
            <a:ext cx="11157155" cy="28415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64573" y="6626942"/>
            <a:ext cx="2743200" cy="232185"/>
          </a:xfrm>
          <a:prstGeom prst="rect">
            <a:avLst/>
          </a:prstGeom>
        </p:spPr>
        <p:txBody>
          <a:bodyPr vert="horz" lIns="91440" tIns="45720" rIns="91440" bIns="45720" rtlCol="0" anchor="ctr"/>
          <a:lstStyle>
            <a:lvl1pPr algn="l">
              <a:defRPr sz="1200">
                <a:solidFill>
                  <a:schemeClr val="tx1">
                    <a:tint val="75000"/>
                  </a:schemeClr>
                </a:solidFill>
              </a:defRPr>
            </a:lvl1pPr>
          </a:lstStyle>
          <a:p>
            <a:fld id="{E43A667D-7EAC-4ECF-ADC1-0D647B74AEC9}" type="datetime1">
              <a:rPr lang="en-US" smtClean="0">
                <a:solidFill>
                  <a:srgbClr val="004877">
                    <a:tint val="75000"/>
                  </a:srgbClr>
                </a:solidFill>
              </a:rPr>
              <a:t>11/29/2024</a:t>
            </a:fld>
            <a:endParaRPr lang="en-US" dirty="0">
              <a:solidFill>
                <a:srgbClr val="004877">
                  <a:tint val="75000"/>
                </a:srgbClr>
              </a:solidFill>
            </a:endParaRPr>
          </a:p>
        </p:txBody>
      </p:sp>
      <p:sp>
        <p:nvSpPr>
          <p:cNvPr id="5" name="Footer Placeholder 4"/>
          <p:cNvSpPr>
            <a:spLocks noGrp="1"/>
          </p:cNvSpPr>
          <p:nvPr>
            <p:ph type="ftr" sz="quarter" idx="3"/>
          </p:nvPr>
        </p:nvSpPr>
        <p:spPr>
          <a:xfrm>
            <a:off x="4038600" y="6626942"/>
            <a:ext cx="4114800" cy="23218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rgbClr val="004877">
                  <a:tint val="75000"/>
                </a:srgbClr>
              </a:solidFill>
            </a:endParaRPr>
          </a:p>
        </p:txBody>
      </p:sp>
      <p:sp>
        <p:nvSpPr>
          <p:cNvPr id="6" name="Slide Number Placeholder 5"/>
          <p:cNvSpPr>
            <a:spLocks noGrp="1"/>
          </p:cNvSpPr>
          <p:nvPr>
            <p:ph type="sldNum" sz="quarter" idx="4"/>
          </p:nvPr>
        </p:nvSpPr>
        <p:spPr>
          <a:xfrm>
            <a:off x="8878528" y="6626942"/>
            <a:ext cx="2743200" cy="232185"/>
          </a:xfrm>
          <a:prstGeom prst="rect">
            <a:avLst/>
          </a:prstGeom>
        </p:spPr>
        <p:txBody>
          <a:bodyPr vert="horz" lIns="91440" tIns="45720" rIns="91440" bIns="45720" rtlCol="0" anchor="ctr"/>
          <a:lstStyle>
            <a:lvl1pPr algn="r">
              <a:defRPr sz="1200">
                <a:solidFill>
                  <a:schemeClr val="tx1">
                    <a:tint val="75000"/>
                  </a:schemeClr>
                </a:solidFill>
              </a:defRPr>
            </a:lvl1pPr>
          </a:lstStyle>
          <a:p>
            <a:fld id="{4FDE9CF2-C857-4041-8183-5CBC4420A123}" type="slidenum">
              <a:rPr lang="en-US" smtClean="0">
                <a:solidFill>
                  <a:srgbClr val="004877">
                    <a:tint val="75000"/>
                  </a:srgbClr>
                </a:solidFill>
              </a:rPr>
              <a:pPr/>
              <a:t>‹#›</a:t>
            </a:fld>
            <a:endParaRPr lang="en-US" dirty="0">
              <a:solidFill>
                <a:srgbClr val="004877">
                  <a:tint val="75000"/>
                </a:srgbClr>
              </a:solidFill>
            </a:endParaRPr>
          </a:p>
        </p:txBody>
      </p:sp>
    </p:spTree>
    <p:extLst>
      <p:ext uri="{BB962C8B-B14F-4D97-AF65-F5344CB8AC3E}">
        <p14:creationId xmlns:p14="http://schemas.microsoft.com/office/powerpoint/2010/main" val="3192323404"/>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1.xml"/><Relationship Id="rId1" Type="http://schemas.openxmlformats.org/officeDocument/2006/relationships/themeOverride" Target="../theme/themeOverride1.xml"/><Relationship Id="rId4" Type="http://schemas.openxmlformats.org/officeDocument/2006/relationships/hyperlink" Target="https://clearcommunityweb.co.uk/"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1.xml"/><Relationship Id="rId1" Type="http://schemas.openxmlformats.org/officeDocument/2006/relationships/themeOverride" Target="../theme/themeOverride2.xml"/><Relationship Id="rId4" Type="http://schemas.openxmlformats.org/officeDocument/2006/relationships/hyperlink" Target="https://eur03.safelinks.protection.outlook.com/?url=https%3A%2F%2Fwww.lambethtogether.net%2Fmanaging-your-health-online%2Fdigital-help-for-patients-and-carers%2F&amp;data=05%7C02%7CALyons%40lambeth.gov.uk%7C5699869d42e448c2e31508dd04d288f3%7Cc4f22780485f4507af4a60a971d6f7fe%7C0%7C0%7C638672024459447722%7CUnknown%7CTWFpbGZsb3d8eyJFbXB0eU1hcGkiOnRydWUsIlYiOiIwLjAuMDAwMCIsIlAiOiJXaW4zMiIsIkFOIjoiTWFpbCIsIldUIjoyfQ%3D%3D%7C0%7C%7C%7C&amp;sdata=ca5jndHnfYWcfS%2Fpa05dyB%2FsHz3RahhpyryaiECY5HA%3D&amp;reserved=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1.xml"/><Relationship Id="rId1" Type="http://schemas.openxmlformats.org/officeDocument/2006/relationships/themeOverride" Target="../theme/themeOverr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4AEDB-DD3F-E066-FC59-A1FA02F43774}"/>
              </a:ext>
            </a:extLst>
          </p:cNvPr>
          <p:cNvSpPr>
            <a:spLocks noGrp="1"/>
          </p:cNvSpPr>
          <p:nvPr>
            <p:ph type="ctrTitle"/>
          </p:nvPr>
        </p:nvSpPr>
        <p:spPr>
          <a:xfrm>
            <a:off x="622121" y="1154723"/>
            <a:ext cx="10019071" cy="1588478"/>
          </a:xfrm>
        </p:spPr>
        <p:txBody>
          <a:bodyPr>
            <a:normAutofit fontScale="90000"/>
          </a:bodyPr>
          <a:lstStyle/>
          <a:p>
            <a:r>
              <a:rPr lang="en-GB" sz="4400" dirty="0"/>
              <a:t>Lambeth Together Local Care Partnership Board</a:t>
            </a:r>
            <a:br>
              <a:rPr lang="en-GB" sz="4400" dirty="0">
                <a:highlight>
                  <a:srgbClr val="FFFF00"/>
                </a:highlight>
              </a:rPr>
            </a:br>
            <a:r>
              <a:rPr lang="en-GB" sz="4400" dirty="0"/>
              <a:t>Public Forum</a:t>
            </a:r>
            <a:br>
              <a:rPr lang="en-GB" sz="4400" dirty="0"/>
            </a:br>
            <a:r>
              <a:rPr lang="en-GB" sz="4400" dirty="0"/>
              <a:t>Brixton Library</a:t>
            </a:r>
            <a:br>
              <a:rPr lang="en-GB" sz="4400" dirty="0"/>
            </a:br>
            <a:r>
              <a:rPr lang="en-GB" sz="4400" dirty="0"/>
              <a:t> Thursday 7th November 2024</a:t>
            </a:r>
            <a:br>
              <a:rPr lang="en-GB" sz="4400" dirty="0"/>
            </a:br>
            <a:br>
              <a:rPr lang="en-GB" sz="4400" dirty="0"/>
            </a:br>
            <a:br>
              <a:rPr lang="en-GB" sz="4400" dirty="0"/>
            </a:br>
            <a:endParaRPr lang="en-GB" sz="4400" dirty="0"/>
          </a:p>
        </p:txBody>
      </p:sp>
      <p:sp>
        <p:nvSpPr>
          <p:cNvPr id="3" name="Subtitle 2">
            <a:extLst>
              <a:ext uri="{FF2B5EF4-FFF2-40B4-BE49-F238E27FC236}">
                <a16:creationId xmlns:a16="http://schemas.microsoft.com/office/drawing/2014/main" id="{A51092D9-BBE0-4192-50C4-D8BA25BB80E6}"/>
              </a:ext>
            </a:extLst>
          </p:cNvPr>
          <p:cNvSpPr>
            <a:spLocks noGrp="1"/>
          </p:cNvSpPr>
          <p:nvPr>
            <p:ph type="subTitle" idx="1"/>
          </p:nvPr>
        </p:nvSpPr>
        <p:spPr>
          <a:xfrm>
            <a:off x="85023" y="4271057"/>
            <a:ext cx="12021954" cy="1432221"/>
          </a:xfrm>
          <a:solidFill>
            <a:schemeClr val="bg1"/>
          </a:solidFill>
        </p:spPr>
        <p:txBody>
          <a:bodyPr>
            <a:normAutofit fontScale="85000" lnSpcReduction="10000"/>
          </a:bodyPr>
          <a:lstStyle/>
          <a:p>
            <a:r>
              <a:rPr lang="en-GB" sz="4200" b="1" dirty="0"/>
              <a:t>Responses to questions from members of the public</a:t>
            </a:r>
          </a:p>
          <a:p>
            <a:r>
              <a:rPr lang="en-GB" sz="4200" b="1" dirty="0"/>
              <a:t>*</a:t>
            </a:r>
            <a:r>
              <a:rPr lang="en-GB" sz="1900" b="1" dirty="0"/>
              <a:t>ab</a:t>
            </a:r>
            <a:r>
              <a:rPr lang="en-GB" sz="2000" b="1" dirty="0"/>
              <a:t>breviations and acronyms used in the meeting are explained where possible using square brackets  […]   </a:t>
            </a:r>
          </a:p>
        </p:txBody>
      </p:sp>
    </p:spTree>
    <p:extLst>
      <p:ext uri="{BB962C8B-B14F-4D97-AF65-F5344CB8AC3E}">
        <p14:creationId xmlns:p14="http://schemas.microsoft.com/office/powerpoint/2010/main" val="843552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94B96-5610-652E-0B94-ACF87F602B31}"/>
              </a:ext>
            </a:extLst>
          </p:cNvPr>
          <p:cNvSpPr>
            <a:spLocks noGrp="1"/>
          </p:cNvSpPr>
          <p:nvPr>
            <p:ph type="title"/>
          </p:nvPr>
        </p:nvSpPr>
        <p:spPr>
          <a:xfrm>
            <a:off x="235950" y="853478"/>
            <a:ext cx="10213258" cy="1020447"/>
          </a:xfrm>
        </p:spPr>
        <p:txBody>
          <a:bodyPr>
            <a:normAutofit/>
          </a:bodyPr>
          <a:lstStyle/>
          <a:p>
            <a:r>
              <a:rPr lang="en-GB" sz="2200" dirty="0"/>
              <a:t>Question 6 – Sal Aziz, </a:t>
            </a:r>
            <a:r>
              <a:rPr lang="en-GB" sz="2200" dirty="0" err="1"/>
              <a:t>PatientsCannUK</a:t>
            </a:r>
            <a:endParaRPr lang="en-GB" sz="2200" dirty="0"/>
          </a:p>
        </p:txBody>
      </p:sp>
      <p:sp>
        <p:nvSpPr>
          <p:cNvPr id="3" name="Content Placeholder 2">
            <a:extLst>
              <a:ext uri="{FF2B5EF4-FFF2-40B4-BE49-F238E27FC236}">
                <a16:creationId xmlns:a16="http://schemas.microsoft.com/office/drawing/2014/main" id="{C59614D7-8C5F-4311-F807-461DB01B844E}"/>
              </a:ext>
            </a:extLst>
          </p:cNvPr>
          <p:cNvSpPr>
            <a:spLocks noGrp="1"/>
          </p:cNvSpPr>
          <p:nvPr>
            <p:ph idx="1"/>
          </p:nvPr>
        </p:nvSpPr>
        <p:spPr>
          <a:xfrm>
            <a:off x="729489" y="1659193"/>
            <a:ext cx="10213258" cy="3974691"/>
          </a:xfrm>
          <a:solidFill>
            <a:schemeClr val="bg1"/>
          </a:solidFill>
        </p:spPr>
        <p:txBody>
          <a:bodyPr vert="horz" lIns="91440" tIns="45720" rIns="91440" bIns="45720" rtlCol="0" anchor="t">
            <a:normAutofit/>
          </a:bodyPr>
          <a:lstStyle/>
          <a:p>
            <a:pPr marL="0" indent="0">
              <a:lnSpc>
                <a:spcPct val="100000"/>
              </a:lnSpc>
              <a:buNone/>
            </a:pPr>
            <a:r>
              <a:rPr lang="en-GB" sz="2000" dirty="0">
                <a:effectLst/>
                <a:ea typeface="Times New Roman" panose="02020603050405020304" pitchFamily="18" charset="0"/>
              </a:rPr>
              <a:t>It</a:t>
            </a:r>
            <a:r>
              <a:rPr lang="en-GB" sz="2000" dirty="0">
                <a:ea typeface="Times New Roman" panose="02020603050405020304" pitchFamily="18" charset="0"/>
              </a:rPr>
              <a:t> is</a:t>
            </a:r>
            <a:r>
              <a:rPr lang="en-GB" sz="2000" dirty="0">
                <a:effectLst/>
                <a:ea typeface="Times New Roman" panose="02020603050405020304" pitchFamily="18" charset="0"/>
              </a:rPr>
              <a:t> medical cannabis awareness this week, it has been legal for 6 years but most people don’t know they can get legal prescriptions. What can the Board do to reduce discrimination faced by medical cannabis users and raise awareness of its legality? </a:t>
            </a:r>
          </a:p>
          <a:p>
            <a:pPr marL="0" indent="0">
              <a:lnSpc>
                <a:spcPct val="100000"/>
              </a:lnSpc>
              <a:buNone/>
            </a:pPr>
            <a:r>
              <a:rPr lang="en-GB" sz="2000" b="1" dirty="0">
                <a:ea typeface="Times New Roman" panose="02020603050405020304" pitchFamily="18" charset="0"/>
              </a:rPr>
              <a:t>Response - Dr Di Aitken, Lambeth Together Co-Chair</a:t>
            </a:r>
          </a:p>
          <a:p>
            <a:pPr marL="0" indent="0">
              <a:lnSpc>
                <a:spcPct val="100000"/>
              </a:lnSpc>
              <a:buNone/>
            </a:pPr>
            <a:r>
              <a:rPr lang="en-GB" sz="2000" dirty="0">
                <a:ea typeface="Times New Roman" panose="02020603050405020304" pitchFamily="18" charset="0"/>
              </a:rPr>
              <a:t>As the chronic pain lead, this is relevant to my area. It should be possible to have prescriptions but the system is not yet in place. I can raise this with the team who supervise the SEL Formulary, which is the list of drugs that are able to be prescribed by clinicians. </a:t>
            </a:r>
            <a:endParaRPr lang="en-GB" sz="2000" dirty="0">
              <a:ea typeface="Times New Roman" panose="02020603050405020304" pitchFamily="18" charset="0"/>
              <a:cs typeface="Arial"/>
            </a:endParaRPr>
          </a:p>
          <a:p>
            <a:pPr marL="0" indent="0">
              <a:lnSpc>
                <a:spcPct val="100000"/>
              </a:lnSpc>
              <a:buNone/>
            </a:pPr>
            <a:endParaRPr lang="en-GB" sz="2000" b="1" i="1" dirty="0">
              <a:solidFill>
                <a:srgbClr val="FF0000"/>
              </a:solidFill>
              <a:ea typeface="Times New Roman" panose="02020603050405020304" pitchFamily="18" charset="0"/>
              <a:cs typeface="Arial"/>
            </a:endParaRPr>
          </a:p>
        </p:txBody>
      </p:sp>
    </p:spTree>
    <p:extLst>
      <p:ext uri="{BB962C8B-B14F-4D97-AF65-F5344CB8AC3E}">
        <p14:creationId xmlns:p14="http://schemas.microsoft.com/office/powerpoint/2010/main" val="2284700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503C2-6872-8F49-AE0F-D01AF2782037}"/>
              </a:ext>
            </a:extLst>
          </p:cNvPr>
          <p:cNvSpPr>
            <a:spLocks noGrp="1"/>
          </p:cNvSpPr>
          <p:nvPr>
            <p:ph type="title"/>
          </p:nvPr>
        </p:nvSpPr>
        <p:spPr>
          <a:xfrm>
            <a:off x="115503" y="694313"/>
            <a:ext cx="10481912" cy="1020447"/>
          </a:xfrm>
        </p:spPr>
        <p:txBody>
          <a:bodyPr>
            <a:noAutofit/>
          </a:bodyPr>
          <a:lstStyle/>
          <a:p>
            <a:pPr algn="ctr"/>
            <a:r>
              <a:rPr lang="en-GB" sz="2200" dirty="0"/>
              <a:t>Question 1 – Sarah Flanagan, Patient and Public Voice (PPV) Board Member</a:t>
            </a:r>
          </a:p>
        </p:txBody>
      </p:sp>
      <p:sp>
        <p:nvSpPr>
          <p:cNvPr id="4" name="Content Placeholder 3">
            <a:extLst>
              <a:ext uri="{FF2B5EF4-FFF2-40B4-BE49-F238E27FC236}">
                <a16:creationId xmlns:a16="http://schemas.microsoft.com/office/drawing/2014/main" id="{B985D357-1745-F0FC-17F6-3F5FF7DC556C}"/>
              </a:ext>
            </a:extLst>
          </p:cNvPr>
          <p:cNvSpPr>
            <a:spLocks noGrp="1"/>
          </p:cNvSpPr>
          <p:nvPr>
            <p:ph idx="1"/>
          </p:nvPr>
        </p:nvSpPr>
        <p:spPr>
          <a:xfrm>
            <a:off x="473568" y="1511377"/>
            <a:ext cx="10826161" cy="4941010"/>
          </a:xfrm>
          <a:solidFill>
            <a:schemeClr val="bg1"/>
          </a:solidFill>
        </p:spPr>
        <p:txBody>
          <a:bodyPr vert="horz" lIns="91440" tIns="45720" rIns="91440" bIns="45720" rtlCol="0" anchor="t">
            <a:normAutofit lnSpcReduction="10000"/>
          </a:bodyPr>
          <a:lstStyle/>
          <a:p>
            <a:pPr marL="0" indent="0" algn="l" rtl="0" fontAlgn="base">
              <a:lnSpc>
                <a:spcPct val="110000"/>
              </a:lnSpc>
              <a:buNone/>
            </a:pPr>
            <a:r>
              <a:rPr lang="en-GB" sz="1800" dirty="0">
                <a:effectLst/>
                <a:latin typeface="Arial"/>
                <a:ea typeface="Times New Roman" panose="02020603050405020304" pitchFamily="18" charset="0"/>
                <a:cs typeface="Arial"/>
              </a:rPr>
              <a:t>“Will the recent government budget affect the way our care is delivered?” </a:t>
            </a:r>
          </a:p>
          <a:p>
            <a:pPr marL="0" indent="0" algn="l" rtl="0" fontAlgn="base">
              <a:lnSpc>
                <a:spcPct val="110000"/>
              </a:lnSpc>
              <a:buNone/>
            </a:pPr>
            <a:r>
              <a:rPr lang="en-US" sz="1800" b="1" dirty="0">
                <a:solidFill>
                  <a:srgbClr val="004877"/>
                </a:solidFill>
                <a:latin typeface="Arial"/>
                <a:ea typeface="Times New Roman" panose="02020603050405020304" pitchFamily="18" charset="0"/>
                <a:cs typeface="Arial"/>
              </a:rPr>
              <a:t>Response</a:t>
            </a:r>
          </a:p>
          <a:p>
            <a:pPr marL="0" indent="0" algn="l" rtl="0" fontAlgn="base">
              <a:lnSpc>
                <a:spcPct val="110000"/>
              </a:lnSpc>
              <a:buNone/>
            </a:pPr>
            <a:r>
              <a:rPr lang="en-US" sz="1800" b="1" dirty="0">
                <a:solidFill>
                  <a:srgbClr val="004877"/>
                </a:solidFill>
                <a:latin typeface="Arial"/>
                <a:ea typeface="Times New Roman" panose="02020603050405020304" pitchFamily="18" charset="0"/>
                <a:cs typeface="Arial"/>
              </a:rPr>
              <a:t>Andrew Eyres, </a:t>
            </a:r>
            <a:r>
              <a:rPr lang="en-GB" sz="1800" b="1" dirty="0">
                <a:latin typeface="Arial"/>
                <a:cs typeface="Arial"/>
              </a:rPr>
              <a:t>Corporate Director of Integrated Health and Care, Lambeth, NHS South East London and Lambeth Council </a:t>
            </a:r>
            <a:r>
              <a:rPr lang="en-US" sz="1800" b="1" dirty="0">
                <a:solidFill>
                  <a:srgbClr val="004877"/>
                </a:solidFill>
                <a:latin typeface="Arial"/>
                <a:ea typeface="Times New Roman" panose="02020603050405020304" pitchFamily="18" charset="0"/>
                <a:cs typeface="Arial"/>
              </a:rPr>
              <a:t> </a:t>
            </a:r>
          </a:p>
          <a:p>
            <a:pPr marL="0" indent="0" fontAlgn="base">
              <a:lnSpc>
                <a:spcPct val="110000"/>
              </a:lnSpc>
              <a:buNone/>
            </a:pPr>
            <a:r>
              <a:rPr lang="en-US" sz="1800" dirty="0">
                <a:latin typeface="Arial"/>
                <a:cs typeface="Arial"/>
              </a:rPr>
              <a:t>In headline terms the budget was positive for the NHS and for local government as well, </a:t>
            </a:r>
            <a:r>
              <a:rPr lang="en-US" sz="1800" b="0" i="0" dirty="0">
                <a:effectLst/>
                <a:latin typeface="Arial"/>
                <a:cs typeface="Arial"/>
              </a:rPr>
              <a:t>the news of additional funding into public services is a very good thing for us.</a:t>
            </a:r>
            <a:r>
              <a:rPr lang="en-US" sz="1800" dirty="0">
                <a:latin typeface="Arial"/>
                <a:cs typeface="Arial"/>
              </a:rPr>
              <a:t> What we don’t yet know is how much will be allocated to different areas and/or </a:t>
            </a:r>
            <a:r>
              <a:rPr lang="en-US" sz="1800" dirty="0" err="1">
                <a:latin typeface="Arial"/>
                <a:cs typeface="Arial"/>
              </a:rPr>
              <a:t>programmes</a:t>
            </a:r>
            <a:r>
              <a:rPr lang="en-US" sz="1800" dirty="0">
                <a:latin typeface="Arial"/>
                <a:cs typeface="Arial"/>
              </a:rPr>
              <a:t>. It won't be enough without transformation to secure the future.</a:t>
            </a:r>
            <a:r>
              <a:rPr lang="en-US" sz="1800" b="0" i="0" dirty="0">
                <a:effectLst/>
                <a:latin typeface="Arial"/>
                <a:cs typeface="Arial"/>
              </a:rPr>
              <a:t> </a:t>
            </a:r>
            <a:r>
              <a:rPr lang="en-US" sz="1800" dirty="0">
                <a:latin typeface="Arial"/>
                <a:cs typeface="Arial"/>
              </a:rPr>
              <a:t>The additional  money won't be enough on its own, it's not about doing more of the same thing for longer. Where there are fantastic responses in services, we want to retain this and go further. So more to do, but the money will help.</a:t>
            </a:r>
            <a:endParaRPr lang="en-US" sz="1800" b="0" i="0" dirty="0">
              <a:effectLst/>
              <a:latin typeface="Arial"/>
              <a:cs typeface="Arial"/>
            </a:endParaRPr>
          </a:p>
          <a:p>
            <a:pPr marL="0" indent="0" algn="l" rtl="0" fontAlgn="base">
              <a:lnSpc>
                <a:spcPct val="110000"/>
              </a:lnSpc>
              <a:buNone/>
            </a:pPr>
            <a:r>
              <a:rPr lang="en-US" sz="1800" b="1" i="0" dirty="0">
                <a:solidFill>
                  <a:srgbClr val="004877"/>
                </a:solidFill>
                <a:effectLst/>
                <a:latin typeface="Arial"/>
                <a:cs typeface="Arial"/>
              </a:rPr>
              <a:t>Dr Penelope Jarrett, GP and Chair of Lambeth Local Medical Committee</a:t>
            </a:r>
          </a:p>
          <a:p>
            <a:pPr marL="0" indent="0" fontAlgn="base">
              <a:lnSpc>
                <a:spcPct val="110000"/>
              </a:lnSpc>
              <a:buNone/>
            </a:pPr>
            <a:r>
              <a:rPr lang="en-US" sz="1800" b="0" i="0" dirty="0">
                <a:effectLst/>
                <a:latin typeface="Arial"/>
                <a:cs typeface="Arial"/>
              </a:rPr>
              <a:t>We are pleased with extra NHS funding, although anxious about the rise in minimum wage and NI contributions, although we understand the need for that. But hospitals will be reimbursed for that increase and care homes, hospices and GPs have no reimbursement so far</a:t>
            </a:r>
            <a:r>
              <a:rPr lang="en-US" sz="1800" dirty="0">
                <a:latin typeface="Arial"/>
                <a:cs typeface="Arial"/>
              </a:rPr>
              <a:t> which is potentially a problem for us.</a:t>
            </a:r>
            <a:endParaRPr lang="en-US" sz="1800" b="0" i="0" dirty="0">
              <a:effectLst/>
              <a:latin typeface="Arial" panose="020B0604020202020204" pitchFamily="34" charset="0"/>
              <a:cs typeface="Arial" panose="020B0604020202020204" pitchFamily="34" charset="0"/>
            </a:endParaRPr>
          </a:p>
          <a:p>
            <a:pPr marL="0" indent="0">
              <a:buNone/>
            </a:pPr>
            <a:endParaRPr lang="en-GB" dirty="0"/>
          </a:p>
        </p:txBody>
      </p:sp>
    </p:spTree>
    <p:extLst>
      <p:ext uri="{BB962C8B-B14F-4D97-AF65-F5344CB8AC3E}">
        <p14:creationId xmlns:p14="http://schemas.microsoft.com/office/powerpoint/2010/main" val="2339932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1EF0D-9516-5592-A5E6-832770084465}"/>
              </a:ext>
            </a:extLst>
          </p:cNvPr>
          <p:cNvSpPr>
            <a:spLocks noGrp="1"/>
          </p:cNvSpPr>
          <p:nvPr>
            <p:ph type="title"/>
          </p:nvPr>
        </p:nvSpPr>
        <p:spPr>
          <a:xfrm>
            <a:off x="315602" y="1102701"/>
            <a:ext cx="10213258" cy="1020447"/>
          </a:xfrm>
        </p:spPr>
        <p:txBody>
          <a:bodyPr>
            <a:normAutofit/>
          </a:bodyPr>
          <a:lstStyle/>
          <a:p>
            <a:r>
              <a:rPr lang="en-GB" sz="2200" dirty="0"/>
              <a:t>Question 2 – Jenni Rodgers, Chair Streatham Common Practice Patients Group: received in advance via email</a:t>
            </a:r>
            <a:br>
              <a:rPr lang="en-GB" sz="2200" dirty="0"/>
            </a:br>
            <a:endParaRPr lang="en-GB" sz="2200" dirty="0"/>
          </a:p>
        </p:txBody>
      </p:sp>
      <p:sp>
        <p:nvSpPr>
          <p:cNvPr id="3" name="Content Placeholder 2">
            <a:extLst>
              <a:ext uri="{FF2B5EF4-FFF2-40B4-BE49-F238E27FC236}">
                <a16:creationId xmlns:a16="http://schemas.microsoft.com/office/drawing/2014/main" id="{A2B87994-E5C0-614C-BF88-4EC7621825DC}"/>
              </a:ext>
            </a:extLst>
          </p:cNvPr>
          <p:cNvSpPr>
            <a:spLocks noGrp="1"/>
          </p:cNvSpPr>
          <p:nvPr>
            <p:ph idx="1"/>
          </p:nvPr>
        </p:nvSpPr>
        <p:spPr>
          <a:xfrm>
            <a:off x="238600" y="2011679"/>
            <a:ext cx="10868954" cy="4581625"/>
          </a:xfrm>
          <a:solidFill>
            <a:schemeClr val="bg1"/>
          </a:solidFill>
        </p:spPr>
        <p:txBody>
          <a:bodyPr vert="horz" lIns="91440" tIns="45720" rIns="91440" bIns="45720" rtlCol="0" anchor="t">
            <a:noAutofit/>
          </a:bodyPr>
          <a:lstStyle/>
          <a:p>
            <a:pPr marL="0" indent="0" algn="l" rtl="0" fontAlgn="base">
              <a:buNone/>
            </a:pPr>
            <a:r>
              <a:rPr lang="en-GB" sz="1600" dirty="0"/>
              <a:t>“F</a:t>
            </a:r>
            <a:r>
              <a:rPr lang="en-GB" sz="1600" b="0" i="0" dirty="0">
                <a:effectLst/>
              </a:rPr>
              <a:t>ollowing a question at our patients </a:t>
            </a:r>
            <a:r>
              <a:rPr lang="en-GB" sz="1600" dirty="0"/>
              <a:t>group, I undertook a survey of patients having difficulty booking blood tests using the Swift Queue App. </a:t>
            </a:r>
            <a:r>
              <a:rPr lang="en-GB" sz="1600" b="0" i="0" dirty="0">
                <a:effectLst/>
              </a:rPr>
              <a:t>A lot of patients - for whatever reasons - do not have access to online and digital devices and ask their GP's receptionists to make these appointments for them.   Unfortunately, this doesn't appear to work on the new Swift Queue system, so these patients arrive at the clinic and there's no record of their appointment. </a:t>
            </a:r>
            <a:r>
              <a:rPr lang="en-GB" sz="1600" dirty="0"/>
              <a:t>P</a:t>
            </a:r>
            <a:r>
              <a:rPr lang="en-GB" sz="1600" b="0" i="0" dirty="0">
                <a:effectLst/>
              </a:rPr>
              <a:t>hlebotomists tell me that although they benefit from a more orderly flow of patients, it possibly needs someone specifically to deal with a 'walk-in' facility as well.</a:t>
            </a:r>
            <a:r>
              <a:rPr lang="en-US" sz="1600" b="0" i="0" dirty="0">
                <a:effectLst/>
              </a:rPr>
              <a:t>”</a:t>
            </a:r>
          </a:p>
          <a:p>
            <a:pPr marL="0" indent="0">
              <a:buNone/>
            </a:pPr>
            <a:r>
              <a:rPr lang="en-GB" sz="1600" b="1" dirty="0">
                <a:latin typeface="+mj-lt"/>
              </a:rPr>
              <a:t>Response - </a:t>
            </a:r>
            <a:r>
              <a:rPr lang="en-GB" sz="1600" b="1" dirty="0">
                <a:effectLst/>
                <a:latin typeface="+mj-lt"/>
                <a:ea typeface="Calibri" panose="020F0502020204030204" pitchFamily="34" charset="0"/>
                <a:cs typeface="Arial" panose="020B0604020202020204" pitchFamily="34" charset="0"/>
              </a:rPr>
              <a:t>Alice Jarvis, </a:t>
            </a:r>
            <a:r>
              <a:rPr lang="en-US" sz="1600" b="1" dirty="0">
                <a:latin typeface="+mj-lt"/>
                <a:cs typeface="Arial" panose="020B0604020202020204" pitchFamily="34" charset="0"/>
              </a:rPr>
              <a:t>Director of Operations and Partnerships, Guys and St Thomas NHS Foundation Trust (GSTT)</a:t>
            </a:r>
          </a:p>
          <a:p>
            <a:pPr marL="0" indent="0">
              <a:buNone/>
            </a:pPr>
            <a:r>
              <a:rPr lang="en-GB" sz="1600" dirty="0">
                <a:latin typeface="+mj-lt"/>
                <a:ea typeface="Calibri"/>
                <a:cs typeface="Arial"/>
              </a:rPr>
              <a:t>I met before the Public Forum with representatives from patient groups, we worked through a number of concerns raised with the </a:t>
            </a:r>
            <a:r>
              <a:rPr lang="en-GB" sz="1600" dirty="0" err="1">
                <a:latin typeface="+mj-lt"/>
                <a:ea typeface="Calibri"/>
                <a:cs typeface="Arial"/>
              </a:rPr>
              <a:t>Synnovis</a:t>
            </a:r>
            <a:r>
              <a:rPr lang="en-GB" sz="1600" dirty="0">
                <a:latin typeface="+mj-lt"/>
                <a:ea typeface="Calibri"/>
                <a:cs typeface="Arial"/>
              </a:rPr>
              <a:t> team, including this email query. </a:t>
            </a:r>
            <a:r>
              <a:rPr lang="en-GB" sz="1600" dirty="0" err="1">
                <a:latin typeface="+mj-lt"/>
                <a:ea typeface="Calibri"/>
                <a:cs typeface="Arial"/>
              </a:rPr>
              <a:t>Synnovis</a:t>
            </a:r>
            <a:r>
              <a:rPr lang="en-GB" sz="1600" dirty="0">
                <a:latin typeface="+mj-lt"/>
                <a:ea typeface="Calibri"/>
                <a:cs typeface="Arial"/>
              </a:rPr>
              <a:t> have made some improvements and taken away further actions on communications, mystery shopping, addressing particular issues at </a:t>
            </a:r>
            <a:r>
              <a:rPr lang="en-GB" sz="1600" dirty="0" err="1">
                <a:latin typeface="+mj-lt"/>
                <a:ea typeface="Calibri"/>
                <a:cs typeface="Arial"/>
              </a:rPr>
              <a:t>Gracefield</a:t>
            </a:r>
            <a:r>
              <a:rPr lang="en-GB" sz="1600" dirty="0">
                <a:latin typeface="+mj-lt"/>
                <a:ea typeface="Calibri"/>
                <a:cs typeface="Arial"/>
              </a:rPr>
              <a:t> Gardens and issues still outstanding around sharing data. </a:t>
            </a:r>
            <a:r>
              <a:rPr lang="en-US" sz="1600" dirty="0">
                <a:latin typeface="+mj-lt"/>
                <a:ea typeface="Calibri"/>
                <a:cs typeface="Arial"/>
              </a:rPr>
              <a:t>They are committed to ongoing follow up conversations outside of the board and will pick up any new issues as they arise. GSTT have talked to </a:t>
            </a:r>
            <a:r>
              <a:rPr lang="en-US" sz="1600" dirty="0" err="1">
                <a:latin typeface="+mj-lt"/>
                <a:ea typeface="Calibri"/>
                <a:cs typeface="Arial"/>
              </a:rPr>
              <a:t>Synnovis</a:t>
            </a:r>
            <a:r>
              <a:rPr lang="en-US" sz="1600" dirty="0">
                <a:latin typeface="+mj-lt"/>
                <a:ea typeface="Calibri"/>
                <a:cs typeface="Arial"/>
              </a:rPr>
              <a:t> about the issues that have been raised about accessing blood tests and equity of access for patients who aren't digitally enabled or have other challenges to book through the swift queue service. </a:t>
            </a:r>
            <a:r>
              <a:rPr lang="en-US" sz="1600" dirty="0" err="1">
                <a:latin typeface="+mj-lt"/>
                <a:ea typeface="Calibri"/>
                <a:cs typeface="Arial"/>
              </a:rPr>
              <a:t>Synnovis</a:t>
            </a:r>
            <a:r>
              <a:rPr lang="en-US" sz="1600" dirty="0">
                <a:latin typeface="+mj-lt"/>
                <a:ea typeface="Calibri"/>
                <a:cs typeface="Arial"/>
              </a:rPr>
              <a:t> are remaining flexible around the number of clinics appointments for pre-booking and for walk in. Staff have additional support to be able to offer patients the same day if they aren't able to book in to the system. Likely to continue to hear feedback about where it is not meeting their needs, but have made good progress. </a:t>
            </a:r>
          </a:p>
          <a:p>
            <a:pPr marL="0" indent="0">
              <a:buNone/>
            </a:pPr>
            <a:endParaRPr lang="en-GB" sz="1600" dirty="0">
              <a:effectLst/>
              <a:latin typeface="+mj-lt"/>
              <a:ea typeface="Calibri"/>
              <a:cs typeface="Arial"/>
            </a:endParaRPr>
          </a:p>
          <a:p>
            <a:pPr marL="0" indent="0">
              <a:buNone/>
            </a:pPr>
            <a:endParaRPr lang="en-GB" sz="1600" b="1" dirty="0"/>
          </a:p>
        </p:txBody>
      </p:sp>
    </p:spTree>
    <p:extLst>
      <p:ext uri="{BB962C8B-B14F-4D97-AF65-F5344CB8AC3E}">
        <p14:creationId xmlns:p14="http://schemas.microsoft.com/office/powerpoint/2010/main" val="2709367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BD267-71FA-E820-F2B0-95277F18EF93}"/>
              </a:ext>
            </a:extLst>
          </p:cNvPr>
          <p:cNvSpPr>
            <a:spLocks noGrp="1"/>
          </p:cNvSpPr>
          <p:nvPr>
            <p:ph type="title"/>
          </p:nvPr>
        </p:nvSpPr>
        <p:spPr/>
        <p:txBody>
          <a:bodyPr>
            <a:normAutofit/>
          </a:bodyPr>
          <a:lstStyle/>
          <a:p>
            <a:r>
              <a:rPr lang="en-GB" sz="2000" dirty="0"/>
              <a:t>Question 2: cont..</a:t>
            </a:r>
          </a:p>
        </p:txBody>
      </p:sp>
      <p:sp>
        <p:nvSpPr>
          <p:cNvPr id="3" name="Content Placeholder 2">
            <a:extLst>
              <a:ext uri="{FF2B5EF4-FFF2-40B4-BE49-F238E27FC236}">
                <a16:creationId xmlns:a16="http://schemas.microsoft.com/office/drawing/2014/main" id="{BF63BB01-D2B3-4404-208F-2EE08DBB646A}"/>
              </a:ext>
            </a:extLst>
          </p:cNvPr>
          <p:cNvSpPr>
            <a:spLocks noGrp="1"/>
          </p:cNvSpPr>
          <p:nvPr>
            <p:ph idx="1"/>
          </p:nvPr>
        </p:nvSpPr>
        <p:spPr>
          <a:xfrm>
            <a:off x="1034846" y="1876926"/>
            <a:ext cx="10213258" cy="4081112"/>
          </a:xfrm>
        </p:spPr>
        <p:txBody>
          <a:bodyPr vert="horz" lIns="91440" tIns="45720" rIns="91440" bIns="45720" rtlCol="0" anchor="t">
            <a:normAutofit/>
          </a:bodyPr>
          <a:lstStyle/>
          <a:p>
            <a:pPr marL="0" indent="0">
              <a:buNone/>
            </a:pPr>
            <a:r>
              <a:rPr lang="en-US" sz="1800" b="1" dirty="0"/>
              <a:t>Nicola Kingston, Chair of Brixton and Clapham Park PCN Patient Group</a:t>
            </a:r>
            <a:endParaRPr lang="en-US" sz="1800" b="1" dirty="0">
              <a:cs typeface="Arial"/>
            </a:endParaRPr>
          </a:p>
          <a:p>
            <a:pPr marL="0" indent="0">
              <a:buNone/>
            </a:pPr>
            <a:r>
              <a:rPr lang="en-US" sz="1800" dirty="0"/>
              <a:t>“We have had a useful meeting today, including </a:t>
            </a:r>
            <a:r>
              <a:rPr lang="en-US" sz="1800" dirty="0" err="1"/>
              <a:t>Synnovis</a:t>
            </a:r>
            <a:r>
              <a:rPr lang="en-US" sz="1800" dirty="0"/>
              <a:t> which was beneficial. Our group are offering to help </a:t>
            </a:r>
            <a:r>
              <a:rPr lang="en-US" sz="1800" dirty="0" err="1"/>
              <a:t>Synnovis</a:t>
            </a:r>
            <a:r>
              <a:rPr lang="en-US" sz="1800" dirty="0"/>
              <a:t> resolve these issues and we feel the communication needs to be a lot better. Cllr Dyer was right to point out that accountability and equality should be at the heart of services. Could we have an ongoing discussion and report back, on how to keep on top of patient concerns? As we first raised this a year ago, and would be good if this is the start of doing things differently.”</a:t>
            </a:r>
          </a:p>
          <a:p>
            <a:pPr marL="0" indent="0">
              <a:buNone/>
            </a:pPr>
            <a:r>
              <a:rPr lang="en-GB" sz="1800" b="1" dirty="0"/>
              <a:t>Fraser Syme, Lambeth Keep Our NHS Public </a:t>
            </a:r>
          </a:p>
          <a:p>
            <a:pPr marL="0" indent="0">
              <a:buNone/>
            </a:pPr>
            <a:r>
              <a:rPr lang="en-GB" sz="1800" dirty="0"/>
              <a:t>“Who is taking ownership of this problem? We need a target date for things to be resolved”</a:t>
            </a:r>
            <a:endParaRPr lang="en-GB" sz="1800" dirty="0">
              <a:cs typeface="Arial"/>
            </a:endParaRPr>
          </a:p>
          <a:p>
            <a:pPr marL="0" indent="0">
              <a:buNone/>
            </a:pPr>
            <a:endParaRPr lang="en-GB" sz="1800" b="1" dirty="0"/>
          </a:p>
          <a:p>
            <a:pPr marL="0" indent="0">
              <a:buNone/>
            </a:pPr>
            <a:r>
              <a:rPr lang="en-US" sz="1800" b="1" dirty="0">
                <a:cs typeface="Arial"/>
              </a:rPr>
              <a:t>Response on next slide</a:t>
            </a:r>
          </a:p>
        </p:txBody>
      </p:sp>
    </p:spTree>
    <p:extLst>
      <p:ext uri="{BB962C8B-B14F-4D97-AF65-F5344CB8AC3E}">
        <p14:creationId xmlns:p14="http://schemas.microsoft.com/office/powerpoint/2010/main" val="2444536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ABF3B4-B31F-26BB-F6C4-A33F51344B02}"/>
              </a:ext>
            </a:extLst>
          </p:cNvPr>
          <p:cNvSpPr>
            <a:spLocks noGrp="1"/>
          </p:cNvSpPr>
          <p:nvPr>
            <p:ph idx="1"/>
          </p:nvPr>
        </p:nvSpPr>
        <p:spPr>
          <a:xfrm>
            <a:off x="989371" y="1455960"/>
            <a:ext cx="10213258" cy="3946079"/>
          </a:xfrm>
        </p:spPr>
        <p:txBody>
          <a:bodyPr vert="horz" lIns="91440" tIns="45720" rIns="91440" bIns="45720" rtlCol="0" anchor="t">
            <a:normAutofit/>
          </a:bodyPr>
          <a:lstStyle/>
          <a:p>
            <a:pPr marL="0" indent="0">
              <a:buNone/>
            </a:pPr>
            <a:r>
              <a:rPr lang="en-GB" sz="1800" b="1" dirty="0"/>
              <a:t>Response - Alice Jarvis, Director of Operations and Partnerships, GSTT</a:t>
            </a:r>
          </a:p>
          <a:p>
            <a:pPr marL="0" indent="0">
              <a:buNone/>
            </a:pPr>
            <a:r>
              <a:rPr lang="en-GB" sz="1800" dirty="0" err="1"/>
              <a:t>Synnovis</a:t>
            </a:r>
            <a:r>
              <a:rPr lang="en-GB" sz="1800" dirty="0"/>
              <a:t> are accountable and therefore GSTT and Kings (KCH) hold them to account on the contract. The </a:t>
            </a:r>
            <a:r>
              <a:rPr lang="en-GB" sz="1800" dirty="0" err="1"/>
              <a:t>i</a:t>
            </a:r>
            <a:r>
              <a:rPr lang="en-US" sz="1800" b="0" i="0" dirty="0" err="1">
                <a:effectLst/>
              </a:rPr>
              <a:t>ssue</a:t>
            </a:r>
            <a:r>
              <a:rPr lang="en-US" sz="1800" b="0" i="0" dirty="0">
                <a:effectLst/>
              </a:rPr>
              <a:t> raised about accessibility and ability for booked slots vs pre-booking has already been addressed. We have had assurance today from </a:t>
            </a:r>
            <a:r>
              <a:rPr lang="en-US" sz="1800" b="0" i="0" dirty="0" err="1">
                <a:effectLst/>
              </a:rPr>
              <a:t>Synnovis</a:t>
            </a:r>
            <a:r>
              <a:rPr lang="en-US" sz="1800" b="0" i="0" dirty="0">
                <a:effectLst/>
              </a:rPr>
              <a:t> that they are constantly reviewing the </a:t>
            </a:r>
            <a:r>
              <a:rPr lang="en-US" sz="1800" b="0" i="0" dirty="0" err="1">
                <a:effectLst/>
              </a:rPr>
              <a:t>utilisation</a:t>
            </a:r>
            <a:r>
              <a:rPr lang="en-US" sz="1800" b="0" i="0" dirty="0">
                <a:effectLst/>
              </a:rPr>
              <a:t> of those slots, to work out if they need to create more on the day appts. T</a:t>
            </a:r>
            <a:r>
              <a:rPr lang="en-GB" sz="1800" b="0" i="0" dirty="0">
                <a:effectLst/>
              </a:rPr>
              <a:t>he mystery shopping and change layout conversations will happen in the next few weeks, and I can give an update to next board on this.</a:t>
            </a:r>
            <a:r>
              <a:rPr lang="en-GB" sz="1800" dirty="0"/>
              <a:t> The comms part may take longer as we’re keen to hear from patient groups to inform that work, in partnership with comms teams at KCH, GSTT and </a:t>
            </a:r>
            <a:r>
              <a:rPr lang="en-GB" sz="1800" dirty="0" err="1"/>
              <a:t>Synnovis</a:t>
            </a:r>
            <a:r>
              <a:rPr lang="en-GB" sz="1800" dirty="0"/>
              <a:t>, to ensure GPs and primary care are clear on how to support patients to access blood tests.</a:t>
            </a:r>
            <a:endParaRPr lang="en-GB" sz="1800" b="0" i="0" dirty="0">
              <a:effectLst/>
              <a:cs typeface="Arial"/>
            </a:endParaRPr>
          </a:p>
          <a:p>
            <a:pPr marL="0" indent="0">
              <a:buNone/>
            </a:pPr>
            <a:r>
              <a:rPr lang="en-GB" sz="1800" b="1" dirty="0"/>
              <a:t>Response – Cllr Dyer, Co Chair, Lambeth Together</a:t>
            </a:r>
          </a:p>
          <a:p>
            <a:pPr marL="0" indent="0">
              <a:buNone/>
            </a:pPr>
            <a:r>
              <a:rPr lang="en-US" sz="1800" dirty="0"/>
              <a:t>W</a:t>
            </a:r>
            <a:r>
              <a:rPr lang="en-US" sz="1800" b="0" i="0" dirty="0">
                <a:effectLst/>
              </a:rPr>
              <a:t>e want as much participation as possible in the transformation journey to build trust and confidence</a:t>
            </a:r>
            <a:r>
              <a:rPr lang="en-US" sz="1800" dirty="0"/>
              <a:t>. </a:t>
            </a:r>
            <a:r>
              <a:rPr lang="en-US" sz="1800" b="0" i="0" dirty="0">
                <a:effectLst/>
              </a:rPr>
              <a:t>It will be useful to </a:t>
            </a:r>
            <a:r>
              <a:rPr lang="en-US" sz="1800" b="0" i="0" dirty="0" err="1">
                <a:effectLst/>
              </a:rPr>
              <a:t>publicise</a:t>
            </a:r>
            <a:r>
              <a:rPr lang="en-US" sz="1800" b="0" i="0" dirty="0">
                <a:effectLst/>
              </a:rPr>
              <a:t> an action plan with rag rating or traffic light system for all of the areas so there is ongoing feedback to communities</a:t>
            </a:r>
            <a:r>
              <a:rPr lang="en-US" sz="1800" dirty="0"/>
              <a:t> in an accountable and transparent way. </a:t>
            </a:r>
            <a:endParaRPr lang="en-US" sz="1800" dirty="0">
              <a:cs typeface="Arial"/>
            </a:endParaRPr>
          </a:p>
          <a:p>
            <a:pPr marL="0" indent="0">
              <a:buNone/>
            </a:pPr>
            <a:endParaRPr lang="en-US" sz="1800" b="0" i="0" dirty="0">
              <a:effectLst/>
              <a:cs typeface="Arial"/>
            </a:endParaRPr>
          </a:p>
          <a:p>
            <a:pPr marL="0" indent="0">
              <a:buNone/>
            </a:pPr>
            <a:endParaRPr lang="en-US" sz="1800" i="1" dirty="0">
              <a:solidFill>
                <a:srgbClr val="FF0000"/>
              </a:solidFill>
              <a:latin typeface="Arial"/>
              <a:cs typeface="Arial"/>
            </a:endParaRPr>
          </a:p>
          <a:p>
            <a:pPr marL="0" indent="0">
              <a:buNone/>
            </a:pPr>
            <a:endParaRPr lang="en-GB" sz="1800" dirty="0"/>
          </a:p>
        </p:txBody>
      </p:sp>
    </p:spTree>
    <p:extLst>
      <p:ext uri="{BB962C8B-B14F-4D97-AF65-F5344CB8AC3E}">
        <p14:creationId xmlns:p14="http://schemas.microsoft.com/office/powerpoint/2010/main" val="3421359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DDE29-8E98-9C9F-07C6-8509C53B01D6}"/>
              </a:ext>
            </a:extLst>
          </p:cNvPr>
          <p:cNvSpPr>
            <a:spLocks noGrp="1"/>
          </p:cNvSpPr>
          <p:nvPr>
            <p:ph type="title"/>
          </p:nvPr>
        </p:nvSpPr>
        <p:spPr>
          <a:xfrm>
            <a:off x="216698" y="1182512"/>
            <a:ext cx="10804228" cy="780836"/>
          </a:xfrm>
        </p:spPr>
        <p:txBody>
          <a:bodyPr>
            <a:normAutofit/>
          </a:bodyPr>
          <a:lstStyle/>
          <a:p>
            <a:r>
              <a:rPr lang="en-GB" sz="2000" dirty="0"/>
              <a:t>Question 3 – Graham Syme, Chair of Streatham Hill Group Practice Patients Group </a:t>
            </a:r>
            <a:br>
              <a:rPr lang="en-GB" sz="2000" dirty="0"/>
            </a:br>
            <a:endParaRPr lang="en-GB" sz="2000" dirty="0"/>
          </a:p>
        </p:txBody>
      </p:sp>
      <p:sp>
        <p:nvSpPr>
          <p:cNvPr id="3" name="Content Placeholder 2">
            <a:extLst>
              <a:ext uri="{FF2B5EF4-FFF2-40B4-BE49-F238E27FC236}">
                <a16:creationId xmlns:a16="http://schemas.microsoft.com/office/drawing/2014/main" id="{899829EE-DBD6-31E1-F0C8-D486AAC43556}"/>
              </a:ext>
            </a:extLst>
          </p:cNvPr>
          <p:cNvSpPr>
            <a:spLocks noGrp="1"/>
          </p:cNvSpPr>
          <p:nvPr>
            <p:ph idx="1"/>
          </p:nvPr>
        </p:nvSpPr>
        <p:spPr>
          <a:xfrm>
            <a:off x="512183" y="1693918"/>
            <a:ext cx="10213258" cy="4523893"/>
          </a:xfrm>
        </p:spPr>
        <p:txBody>
          <a:bodyPr vert="horz" lIns="91440" tIns="45720" rIns="91440" bIns="45720" rtlCol="0" anchor="t">
            <a:normAutofit/>
          </a:bodyPr>
          <a:lstStyle/>
          <a:p>
            <a:pPr marL="0" indent="0">
              <a:buNone/>
            </a:pPr>
            <a:r>
              <a:rPr lang="en-GB" sz="2000" dirty="0"/>
              <a:t>“The NHS is trying to push a lot of responsibility to people to use apps, but the support and training on how to use them is minimal. Can Lambeth Together specify a person who can be a point for any problems that people are having  with all the apps we are expected to use? A step by step walk through is needed, a poster doesn’t work.”</a:t>
            </a:r>
          </a:p>
          <a:p>
            <a:pPr marL="0" indent="0">
              <a:buNone/>
            </a:pPr>
            <a:r>
              <a:rPr lang="en-GB" sz="2000" b="1" dirty="0"/>
              <a:t>Response - Di Aitken, Co-Chair, Lambeth Together</a:t>
            </a:r>
            <a:r>
              <a:rPr lang="en-GB" sz="2000" b="1" dirty="0">
                <a:solidFill>
                  <a:srgbClr val="FF0000"/>
                </a:solidFill>
              </a:rPr>
              <a:t> </a:t>
            </a:r>
          </a:p>
          <a:p>
            <a:pPr marL="0" indent="0">
              <a:buNone/>
            </a:pPr>
            <a:r>
              <a:rPr lang="en-GB" sz="2000" dirty="0">
                <a:effectLst/>
                <a:ea typeface="Aptos" panose="020B0004020202020204" pitchFamily="34" charset="0"/>
                <a:cs typeface="Aptos" panose="020B0004020202020204" pitchFamily="34" charset="0"/>
              </a:rPr>
              <a:t>I wanted to highlight the work of </a:t>
            </a:r>
            <a:r>
              <a:rPr lang="en-GB" sz="2000" dirty="0">
                <a:effectLst/>
                <a:ea typeface="Aptos" panose="020B0004020202020204" pitchFamily="34" charset="0"/>
                <a:cs typeface="Aptos" panose="020B0004020202020204" pitchFamily="34" charset="0"/>
                <a:hlinkClick r:id="rId4"/>
              </a:rPr>
              <a:t>Clear Community Web </a:t>
            </a:r>
            <a:r>
              <a:rPr lang="en-GB" sz="2000" dirty="0">
                <a:effectLst/>
                <a:ea typeface="Aptos" panose="020B0004020202020204" pitchFamily="34" charset="0"/>
                <a:cs typeface="Aptos" panose="020B0004020202020204" pitchFamily="34" charset="0"/>
              </a:rPr>
              <a:t>who deliver workshops throughout the borough that include the NHS app. Three were held in my practice but there should be some board level coordination of this. </a:t>
            </a:r>
          </a:p>
          <a:p>
            <a:pPr marL="0" indent="0">
              <a:buNone/>
            </a:pPr>
            <a:r>
              <a:rPr lang="en-GB" sz="2000" b="1" dirty="0">
                <a:effectLst/>
                <a:ea typeface="Aptos" panose="020B0004020202020204" pitchFamily="34" charset="0"/>
                <a:cs typeface="Aptos" panose="020B0004020202020204" pitchFamily="34" charset="0"/>
              </a:rPr>
              <a:t>Response - Andrew Eyres, </a:t>
            </a:r>
            <a:r>
              <a:rPr lang="en-GB" sz="2000" b="1" dirty="0">
                <a:latin typeface="Arial" panose="020B0604020202020204" pitchFamily="34" charset="0"/>
                <a:cs typeface="Arial" panose="020B0604020202020204" pitchFamily="34" charset="0"/>
              </a:rPr>
              <a:t>Corporate Director of Integrated Health and Care, Lambeth, NHS there, London and Lambeth Council </a:t>
            </a:r>
          </a:p>
          <a:p>
            <a:pPr marL="0" indent="0">
              <a:buNone/>
            </a:pPr>
            <a:r>
              <a:rPr lang="en-GB" sz="2000" dirty="0">
                <a:effectLst/>
                <a:ea typeface="Aptos" panose="020B0004020202020204" pitchFamily="34" charset="0"/>
                <a:cs typeface="Aptos" panose="020B0004020202020204" pitchFamily="34" charset="0"/>
              </a:rPr>
              <a:t>The Clear Community Web service is there</a:t>
            </a:r>
            <a:r>
              <a:rPr lang="en-GB" sz="2000" dirty="0">
                <a:ea typeface="Aptos" panose="020B0004020202020204" pitchFamily="34" charset="0"/>
                <a:cs typeface="Aptos" panose="020B0004020202020204" pitchFamily="34" charset="0"/>
              </a:rPr>
              <a:t> </a:t>
            </a:r>
            <a:r>
              <a:rPr lang="en-GB" sz="2000" dirty="0">
                <a:effectLst/>
                <a:ea typeface="Aptos" panose="020B0004020202020204" pitchFamily="34" charset="0"/>
                <a:cs typeface="Aptos" panose="020B0004020202020204" pitchFamily="34" charset="0"/>
              </a:rPr>
              <a:t>and they can provide support. We need to make it more well known so that practices and patients are more aware of the offer. </a:t>
            </a:r>
            <a:endParaRPr lang="en-GB" sz="2000" b="1" dirty="0"/>
          </a:p>
          <a:p>
            <a:pPr marL="0" indent="0">
              <a:buNone/>
            </a:pPr>
            <a:endParaRPr lang="en-GB" sz="2300" dirty="0">
              <a:ea typeface="Aptos" panose="020B0004020202020204" pitchFamily="34" charset="0"/>
              <a:cs typeface="Aptos" panose="020B0004020202020204" pitchFamily="34" charset="0"/>
            </a:endParaRPr>
          </a:p>
          <a:p>
            <a:pPr marL="0" indent="0">
              <a:buNone/>
            </a:pPr>
            <a:endParaRPr lang="en-GB" sz="2200" dirty="0"/>
          </a:p>
        </p:txBody>
      </p:sp>
    </p:spTree>
    <p:extLst>
      <p:ext uri="{BB962C8B-B14F-4D97-AF65-F5344CB8AC3E}">
        <p14:creationId xmlns:p14="http://schemas.microsoft.com/office/powerpoint/2010/main" val="225752854"/>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9D402-1A48-472E-C967-66C3DB58C39F}"/>
              </a:ext>
            </a:extLst>
          </p:cNvPr>
          <p:cNvSpPr>
            <a:spLocks noGrp="1"/>
          </p:cNvSpPr>
          <p:nvPr>
            <p:ph type="title"/>
          </p:nvPr>
        </p:nvSpPr>
        <p:spPr>
          <a:xfrm>
            <a:off x="943896" y="786100"/>
            <a:ext cx="10213258" cy="452391"/>
          </a:xfrm>
        </p:spPr>
        <p:txBody>
          <a:bodyPr>
            <a:normAutofit/>
          </a:bodyPr>
          <a:lstStyle/>
          <a:p>
            <a:r>
              <a:rPr lang="en-GB" sz="2400" dirty="0"/>
              <a:t>Question 3 </a:t>
            </a:r>
            <a:r>
              <a:rPr lang="en-GB" sz="2400" dirty="0" err="1"/>
              <a:t>cont</a:t>
            </a:r>
            <a:r>
              <a:rPr lang="en-GB" sz="2400" dirty="0"/>
              <a:t>…</a:t>
            </a:r>
          </a:p>
        </p:txBody>
      </p:sp>
      <p:sp>
        <p:nvSpPr>
          <p:cNvPr id="3" name="Content Placeholder 2">
            <a:extLst>
              <a:ext uri="{FF2B5EF4-FFF2-40B4-BE49-F238E27FC236}">
                <a16:creationId xmlns:a16="http://schemas.microsoft.com/office/drawing/2014/main" id="{2986DAAD-F7A2-9B2D-8CB1-1A2ED34B86DF}"/>
              </a:ext>
            </a:extLst>
          </p:cNvPr>
          <p:cNvSpPr>
            <a:spLocks noGrp="1"/>
          </p:cNvSpPr>
          <p:nvPr>
            <p:ph idx="1"/>
          </p:nvPr>
        </p:nvSpPr>
        <p:spPr>
          <a:xfrm>
            <a:off x="1034846" y="1238491"/>
            <a:ext cx="10213258" cy="5324355"/>
          </a:xfrm>
        </p:spPr>
        <p:txBody>
          <a:bodyPr vert="horz" lIns="91440" tIns="45720" rIns="91440" bIns="45720" rtlCol="0" anchor="t">
            <a:normAutofit fontScale="92500" lnSpcReduction="20000"/>
          </a:bodyPr>
          <a:lstStyle/>
          <a:p>
            <a:pPr marL="0" indent="0">
              <a:buNone/>
            </a:pPr>
            <a:r>
              <a:rPr lang="en-GB" sz="2000" b="1" dirty="0">
                <a:ea typeface="Aptos" panose="020B0004020202020204" pitchFamily="34" charset="0"/>
                <a:cs typeface="Aptos" panose="020B0004020202020204" pitchFamily="34" charset="0"/>
              </a:rPr>
              <a:t>Response - Dr Raj Mitra, GP and Co Chair of Lambeth Clinical and Care Professional Lead Network Forum</a:t>
            </a:r>
          </a:p>
          <a:p>
            <a:pPr marL="0" indent="0">
              <a:buNone/>
            </a:pPr>
            <a:r>
              <a:rPr lang="en-GB" sz="2000" dirty="0">
                <a:effectLst/>
                <a:ea typeface="Aptos" panose="020B0004020202020204" pitchFamily="34" charset="0"/>
                <a:cs typeface="Aptos" panose="020B0004020202020204" pitchFamily="34" charset="0"/>
              </a:rPr>
              <a:t>There </a:t>
            </a:r>
            <a:r>
              <a:rPr lang="en-GB" sz="2000" dirty="0">
                <a:ea typeface="Aptos" panose="020B0004020202020204" pitchFamily="34" charset="0"/>
                <a:cs typeface="Aptos" panose="020B0004020202020204" pitchFamily="34" charset="0"/>
              </a:rPr>
              <a:t>remains</a:t>
            </a:r>
            <a:r>
              <a:rPr lang="en-GB" sz="2000" dirty="0">
                <a:effectLst/>
                <a:ea typeface="Aptos" panose="020B0004020202020204" pitchFamily="34" charset="0"/>
                <a:cs typeface="Aptos" panose="020B0004020202020204" pitchFamily="34" charset="0"/>
              </a:rPr>
              <a:t> a digital divide between different groups of people. </a:t>
            </a:r>
            <a:r>
              <a:rPr lang="en-GB" sz="2000" dirty="0">
                <a:ea typeface="Aptos" panose="020B0004020202020204" pitchFamily="34" charset="0"/>
                <a:cs typeface="Aptos" panose="020B0004020202020204" pitchFamily="34" charset="0"/>
              </a:rPr>
              <a:t>I am happy to be nominated as board lead. CCW are doing this training for patients, anyone can volunteer for the charity and this would be appreciated. </a:t>
            </a:r>
          </a:p>
          <a:p>
            <a:pPr marL="0" indent="0">
              <a:buNone/>
            </a:pPr>
            <a:r>
              <a:rPr lang="en-GB" sz="2000" b="1" dirty="0"/>
              <a:t>Reverend Gail Thompson, CEO Millenium Community Solutions</a:t>
            </a:r>
          </a:p>
          <a:p>
            <a:pPr marL="0" indent="0">
              <a:buNone/>
            </a:pPr>
            <a:r>
              <a:rPr lang="en-GB" sz="2000" dirty="0"/>
              <a:t>It’s ok to get people onto training but some people need more support. Millenium Community Solutions are the only organisation who teach people with disabilities and older people to access this tech. Special equipment is often needed. We’d like to offer help in this area.</a:t>
            </a:r>
          </a:p>
          <a:p>
            <a:pPr marL="0" indent="0">
              <a:buNone/>
            </a:pPr>
            <a:r>
              <a:rPr lang="en-GB" sz="2000" b="1" dirty="0"/>
              <a:t>Response - Cllr Dyer, Co Chair, Lambeth Together</a:t>
            </a:r>
          </a:p>
          <a:p>
            <a:pPr marL="0" indent="0">
              <a:buNone/>
            </a:pPr>
            <a:r>
              <a:rPr lang="en-GB" sz="2000" dirty="0"/>
              <a:t>We would love to accept this offer, it’s critical to reach and support our diverse communities. We will involve Millenium Community Solutions in this accessibility issue. </a:t>
            </a:r>
          </a:p>
          <a:p>
            <a:pPr marL="0" indent="0">
              <a:buNone/>
            </a:pPr>
            <a:r>
              <a:rPr lang="en-GB" sz="2000" b="1" u="none" strike="noStrike" dirty="0">
                <a:effectLst/>
                <a:latin typeface="Arial" panose="020B0604020202020204" pitchFamily="34" charset="0"/>
              </a:rPr>
              <a:t>Further update from the Programme Team, Lambeth Together:</a:t>
            </a:r>
            <a:r>
              <a:rPr lang="en-US" sz="2000" b="1" dirty="0">
                <a:effectLst/>
                <a:latin typeface="Arial" panose="020B0604020202020204" pitchFamily="34" charset="0"/>
              </a:rPr>
              <a:t>​</a:t>
            </a:r>
            <a:endParaRPr lang="en-US" sz="1800" b="1" dirty="0">
              <a:effectLst/>
              <a:latin typeface="Segoe UI" panose="020B0502040204020203" pitchFamily="34" charset="0"/>
            </a:endParaRPr>
          </a:p>
          <a:p>
            <a:pPr fontAlgn="base"/>
            <a:r>
              <a:rPr lang="en-GB" sz="1900" b="0" u="none" strike="noStrike" dirty="0">
                <a:effectLst/>
                <a:latin typeface="Arial"/>
                <a:cs typeface="Arial"/>
              </a:rPr>
              <a:t>Reverend Thompson and </a:t>
            </a:r>
            <a:r>
              <a:rPr lang="en-GB" sz="1900" dirty="0">
                <a:latin typeface="Arial"/>
                <a:cs typeface="Arial"/>
              </a:rPr>
              <a:t>Dr Raj</a:t>
            </a:r>
            <a:r>
              <a:rPr lang="en-GB" sz="1900" b="0" u="none" strike="noStrike" dirty="0">
                <a:effectLst/>
                <a:latin typeface="Arial"/>
                <a:cs typeface="Arial"/>
              </a:rPr>
              <a:t> Mitra put in touch on Friday 8.11.24 </a:t>
            </a:r>
            <a:r>
              <a:rPr lang="en-GB" sz="1900" b="0" dirty="0">
                <a:effectLst/>
                <a:latin typeface="Arial"/>
                <a:cs typeface="Arial"/>
              </a:rPr>
              <a:t>​</a:t>
            </a:r>
          </a:p>
          <a:p>
            <a:pPr algn="l" rtl="0" fontAlgn="base"/>
            <a:r>
              <a:rPr lang="en-GB" sz="1900" b="0" u="sng" strike="noStrike" dirty="0">
                <a:effectLst/>
                <a:latin typeface="Arial"/>
                <a:cs typeface="Arial"/>
                <a:hlinkClick r:id="rId4">
                  <a:extLst>
                    <a:ext uri="{A12FA001-AC4F-418D-AE19-62706E023703}">
                      <ahyp:hlinkClr xmlns:ahyp="http://schemas.microsoft.com/office/drawing/2018/hyperlinkcolor" val="tx"/>
                    </a:ext>
                  </a:extLst>
                </a:hlinkClick>
              </a:rPr>
              <a:t>Digital help for patients and carers - Lambeth Together</a:t>
            </a:r>
            <a:r>
              <a:rPr lang="en-GB" sz="1900" b="0" u="none" strike="noStrike" dirty="0">
                <a:effectLst/>
                <a:latin typeface="Arial"/>
                <a:cs typeface="Arial"/>
              </a:rPr>
              <a:t> is a resource to help patients navigate digital health technology, includes signposting to CCW and Millenium Community Solutions and helpful learning aids and information for patients and also for practises.</a:t>
            </a:r>
            <a:endParaRPr lang="en-GB" sz="1900" b="0" dirty="0">
              <a:effectLst/>
              <a:latin typeface="Arial"/>
              <a:cs typeface="Arial"/>
            </a:endParaRPr>
          </a:p>
          <a:p>
            <a:pPr algn="l" rtl="0" fontAlgn="base"/>
            <a:r>
              <a:rPr lang="en-GB" sz="1900" b="0" u="none" strike="noStrike" dirty="0">
                <a:effectLst/>
                <a:latin typeface="Arial" panose="020B0604020202020204" pitchFamily="34" charset="0"/>
              </a:rPr>
              <a:t>Colleagues are liaising with the team leading on digital inclusion to ensure information on the support available</a:t>
            </a:r>
            <a:r>
              <a:rPr lang="en-US" sz="1900" b="0" dirty="0">
                <a:effectLst/>
                <a:latin typeface="Arial" panose="020B0604020202020204" pitchFamily="34" charset="0"/>
              </a:rPr>
              <a:t>​ is widely </a:t>
            </a:r>
            <a:r>
              <a:rPr lang="en-GB" sz="1900" b="0" u="none" strike="noStrike" dirty="0">
                <a:effectLst/>
                <a:latin typeface="Arial" panose="020B0604020202020204" pitchFamily="34" charset="0"/>
              </a:rPr>
              <a:t>publicised</a:t>
            </a:r>
            <a:endParaRPr lang="en-US" sz="1900" b="0" dirty="0">
              <a:effectLst/>
              <a:latin typeface="Segoe UI" panose="020B0502040204020203" pitchFamily="34" charset="0"/>
            </a:endParaRPr>
          </a:p>
        </p:txBody>
      </p:sp>
    </p:spTree>
    <p:extLst>
      <p:ext uri="{BB962C8B-B14F-4D97-AF65-F5344CB8AC3E}">
        <p14:creationId xmlns:p14="http://schemas.microsoft.com/office/powerpoint/2010/main" val="2669195286"/>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07159-4B00-356F-3504-B1F912AFA4E7}"/>
              </a:ext>
            </a:extLst>
          </p:cNvPr>
          <p:cNvSpPr>
            <a:spLocks noGrp="1"/>
          </p:cNvSpPr>
          <p:nvPr>
            <p:ph type="title"/>
          </p:nvPr>
        </p:nvSpPr>
        <p:spPr>
          <a:xfrm>
            <a:off x="770021" y="548470"/>
            <a:ext cx="10809171" cy="693189"/>
          </a:xfrm>
        </p:spPr>
        <p:txBody>
          <a:bodyPr>
            <a:normAutofit/>
          </a:bodyPr>
          <a:lstStyle/>
          <a:p>
            <a:r>
              <a:rPr lang="en-GB" sz="1900" dirty="0"/>
              <a:t>Question 4 – Claire Douglas, Black Men’s Consortium</a:t>
            </a:r>
          </a:p>
        </p:txBody>
      </p:sp>
      <p:sp>
        <p:nvSpPr>
          <p:cNvPr id="3" name="Content Placeholder 2">
            <a:extLst>
              <a:ext uri="{FF2B5EF4-FFF2-40B4-BE49-F238E27FC236}">
                <a16:creationId xmlns:a16="http://schemas.microsoft.com/office/drawing/2014/main" id="{0ECA3132-9CB7-8FDC-1A1B-A74965F5C9FA}"/>
              </a:ext>
            </a:extLst>
          </p:cNvPr>
          <p:cNvSpPr>
            <a:spLocks noGrp="1"/>
          </p:cNvSpPr>
          <p:nvPr>
            <p:ph idx="1"/>
          </p:nvPr>
        </p:nvSpPr>
        <p:spPr>
          <a:xfrm>
            <a:off x="770021" y="1241659"/>
            <a:ext cx="10478083" cy="5111015"/>
          </a:xfrm>
        </p:spPr>
        <p:txBody>
          <a:bodyPr vert="horz" lIns="91440" tIns="45720" rIns="91440" bIns="45720" rtlCol="0" anchor="t">
            <a:normAutofit fontScale="92500" lnSpcReduction="10000"/>
          </a:bodyPr>
          <a:lstStyle/>
          <a:p>
            <a:pPr marL="0" indent="0">
              <a:buNone/>
            </a:pPr>
            <a:r>
              <a:rPr lang="en-GB" sz="2100" dirty="0"/>
              <a:t>“The group was started in 2018 with a small grant to work with black men at risk of suicide, funded by Lambeth’s suicide prevention strategy. We meet weekly at Mosaic Clubhouse. However, rents are going up – can we have funding to be sustainable?”</a:t>
            </a:r>
          </a:p>
          <a:p>
            <a:pPr marL="0" indent="0">
              <a:buNone/>
            </a:pPr>
            <a:r>
              <a:rPr lang="en-GB" sz="2100" b="1" dirty="0"/>
              <a:t>Graham Syme, Streatham Hill GP Practice Patients Group</a:t>
            </a:r>
          </a:p>
          <a:p>
            <a:pPr marL="0" indent="0">
              <a:buNone/>
            </a:pPr>
            <a:r>
              <a:rPr lang="en-GB" sz="2100" dirty="0"/>
              <a:t>“Someone was trying to arrange an event at </a:t>
            </a:r>
            <a:r>
              <a:rPr lang="en-GB" sz="2100" dirty="0" err="1"/>
              <a:t>Gracefield</a:t>
            </a:r>
            <a:r>
              <a:rPr lang="en-GB" sz="2100" dirty="0"/>
              <a:t> Gardens and were told they would have to pay to use the space – are there NHS buildings that can be used without charge?”</a:t>
            </a:r>
          </a:p>
          <a:p>
            <a:pPr marL="0" indent="0">
              <a:buNone/>
            </a:pPr>
            <a:r>
              <a:rPr lang="en-GB" sz="2100" b="1" dirty="0"/>
              <a:t>Response – Cllr Dyer, Co Chair, Lambeth Together</a:t>
            </a:r>
          </a:p>
          <a:p>
            <a:pPr marL="0" indent="0">
              <a:buNone/>
            </a:pPr>
            <a:r>
              <a:rPr lang="en-GB" sz="2100" dirty="0"/>
              <a:t>We need to integrate this into the wider portfolio of mental health work that we do and find ways to make it sustainable.</a:t>
            </a:r>
          </a:p>
          <a:p>
            <a:pPr marL="0" indent="0">
              <a:buNone/>
            </a:pPr>
            <a:r>
              <a:rPr lang="en-GB" sz="2100" dirty="0"/>
              <a:t>There are opportunities to apply for funding such as the Council’s Community Connectors Fund and Changing Lives Fund and the Living Well Network Alliance are due to launch a fund tackling health inequalities, which will be publicised shortly.</a:t>
            </a:r>
          </a:p>
          <a:p>
            <a:pPr marL="0" indent="0">
              <a:buNone/>
            </a:pPr>
            <a:r>
              <a:rPr lang="en-GB" sz="2100" dirty="0"/>
              <a:t>We should collectively use our resources to support local groups and events.</a:t>
            </a:r>
          </a:p>
          <a:p>
            <a:pPr marL="0" indent="0">
              <a:buNone/>
            </a:pPr>
            <a:r>
              <a:rPr lang="en-GB" sz="2100" b="1" dirty="0"/>
              <a:t>Further update from Programme Team, Lambeth Together</a:t>
            </a:r>
          </a:p>
          <a:p>
            <a:pPr marL="0" indent="0">
              <a:buNone/>
            </a:pPr>
            <a:r>
              <a:rPr lang="en-GB" sz="2100" dirty="0"/>
              <a:t>Through the South East London Anchor Alliance programme we are working with our Anchor Institutions to identify free or low-cost spaces that can be used for community groups and events.</a:t>
            </a:r>
          </a:p>
          <a:p>
            <a:pPr marL="0" indent="0">
              <a:buNone/>
            </a:pPr>
            <a:endParaRPr lang="en-GB" sz="3300" dirty="0">
              <a:solidFill>
                <a:srgbClr val="FF0000"/>
              </a:solidFill>
            </a:endParaRPr>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2967566386"/>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AB399-A86A-5DA6-C207-C62327DAF5F0}"/>
              </a:ext>
            </a:extLst>
          </p:cNvPr>
          <p:cNvSpPr>
            <a:spLocks noGrp="1"/>
          </p:cNvSpPr>
          <p:nvPr>
            <p:ph type="title"/>
          </p:nvPr>
        </p:nvSpPr>
        <p:spPr/>
        <p:txBody>
          <a:bodyPr>
            <a:normAutofit/>
          </a:bodyPr>
          <a:lstStyle/>
          <a:p>
            <a:r>
              <a:rPr lang="en-GB" sz="2400" dirty="0"/>
              <a:t>Question 5 – Reverend Gail Thompson, CEO Millenium Community Solutions</a:t>
            </a:r>
          </a:p>
        </p:txBody>
      </p:sp>
      <p:sp>
        <p:nvSpPr>
          <p:cNvPr id="3" name="Content Placeholder 2">
            <a:extLst>
              <a:ext uri="{FF2B5EF4-FFF2-40B4-BE49-F238E27FC236}">
                <a16:creationId xmlns:a16="http://schemas.microsoft.com/office/drawing/2014/main" id="{2376852B-CAA4-0E35-265B-7426C48D1240}"/>
              </a:ext>
            </a:extLst>
          </p:cNvPr>
          <p:cNvSpPr>
            <a:spLocks noGrp="1"/>
          </p:cNvSpPr>
          <p:nvPr>
            <p:ph idx="1"/>
          </p:nvPr>
        </p:nvSpPr>
        <p:spPr>
          <a:xfrm>
            <a:off x="943896" y="2143432"/>
            <a:ext cx="10213258" cy="3331479"/>
          </a:xfrm>
        </p:spPr>
        <p:txBody>
          <a:bodyPr>
            <a:normAutofit/>
          </a:bodyPr>
          <a:lstStyle/>
          <a:p>
            <a:pPr marL="0" indent="0">
              <a:buNone/>
            </a:pPr>
            <a:r>
              <a:rPr lang="en-GB" sz="2000" dirty="0"/>
              <a:t>“There have been issues with access to this meeting room today, with not enough room to move a wheelchair or to wait as it’s so busy. Can you think carefully about accessibility for public meetings?”</a:t>
            </a:r>
          </a:p>
          <a:p>
            <a:pPr marL="0" indent="0">
              <a:buNone/>
            </a:pPr>
            <a:r>
              <a:rPr lang="en-GB" sz="2000" b="1" dirty="0"/>
              <a:t>Response – Dr Raj Mitra</a:t>
            </a:r>
            <a:r>
              <a:rPr lang="en-GB" sz="2000" dirty="0"/>
              <a:t>, </a:t>
            </a:r>
            <a:r>
              <a:rPr lang="en-GB" sz="2000" b="1" dirty="0">
                <a:ea typeface="Aptos" panose="020B0004020202020204" pitchFamily="34" charset="0"/>
                <a:cs typeface="Aptos" panose="020B0004020202020204" pitchFamily="34" charset="0"/>
              </a:rPr>
              <a:t>GP and Co Chair of Lambeth Clinical and Care Professional Lead Network Forum</a:t>
            </a:r>
            <a:endParaRPr lang="en-GB" sz="2000" dirty="0"/>
          </a:p>
          <a:p>
            <a:pPr marL="0" indent="0">
              <a:buNone/>
            </a:pPr>
            <a:r>
              <a:rPr lang="en-GB" sz="2000" dirty="0"/>
              <a:t>Apologies on behalf of the Board, this is our first time using the venue, which is listed as accessible with a hearing loop. We can look at a better use of space and table layout in the room, making more space for our attendees. The library team confirmed that the hearing loop is on and working, and we are speaking to them about these issues. </a:t>
            </a:r>
          </a:p>
        </p:txBody>
      </p:sp>
    </p:spTree>
    <p:extLst>
      <p:ext uri="{BB962C8B-B14F-4D97-AF65-F5344CB8AC3E}">
        <p14:creationId xmlns:p14="http://schemas.microsoft.com/office/powerpoint/2010/main" val="1449639843"/>
      </p:ext>
    </p:extLst>
  </p:cSld>
  <p:clrMapOvr>
    <a:masterClrMapping/>
  </p:clrMapOvr>
</p:sld>
</file>

<file path=ppt/theme/theme1.xml><?xml version="1.0" encoding="utf-8"?>
<a:theme xmlns:a="http://schemas.openxmlformats.org/drawingml/2006/main" name="1_Lambeth_together">
  <a:themeElements>
    <a:clrScheme name="LambethTogether">
      <a:dk1>
        <a:srgbClr val="004877"/>
      </a:dk1>
      <a:lt1>
        <a:srgbClr val="FFFFFF"/>
      </a:lt1>
      <a:dk2>
        <a:srgbClr val="000000"/>
      </a:dk2>
      <a:lt2>
        <a:srgbClr val="E94179"/>
      </a:lt2>
      <a:accent1>
        <a:srgbClr val="0FA59B"/>
      </a:accent1>
      <a:accent2>
        <a:srgbClr val="DC79AF"/>
      </a:accent2>
      <a:accent3>
        <a:srgbClr val="3C4797"/>
      </a:accent3>
      <a:accent4>
        <a:srgbClr val="FBB911"/>
      </a:accent4>
      <a:accent5>
        <a:srgbClr val="0073A3"/>
      </a:accent5>
      <a:accent6>
        <a:srgbClr val="EE7323"/>
      </a:accent6>
      <a:hlink>
        <a:srgbClr val="4CC0DD"/>
      </a:hlink>
      <a:folHlink>
        <a:srgbClr val="E9417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ambeth_together" id="{C5DD8685-010E-CA42-919C-EAF37C663147}" vid="{BE58C8A8-FEFA-1549-AC6B-4F0FCA63951C}"/>
    </a:ext>
  </a:extLst>
</a:theme>
</file>

<file path=ppt/theme/theme2.xml><?xml version="1.0" encoding="utf-8"?>
<a:theme xmlns:a="http://schemas.openxmlformats.org/drawingml/2006/main" name="2_Lambeth_together">
  <a:themeElements>
    <a:clrScheme name="LambethTogether">
      <a:dk1>
        <a:srgbClr val="004877"/>
      </a:dk1>
      <a:lt1>
        <a:srgbClr val="FFFFFF"/>
      </a:lt1>
      <a:dk2>
        <a:srgbClr val="000000"/>
      </a:dk2>
      <a:lt2>
        <a:srgbClr val="E94179"/>
      </a:lt2>
      <a:accent1>
        <a:srgbClr val="0FA59B"/>
      </a:accent1>
      <a:accent2>
        <a:srgbClr val="DC79AF"/>
      </a:accent2>
      <a:accent3>
        <a:srgbClr val="3C4797"/>
      </a:accent3>
      <a:accent4>
        <a:srgbClr val="FBB911"/>
      </a:accent4>
      <a:accent5>
        <a:srgbClr val="0073A3"/>
      </a:accent5>
      <a:accent6>
        <a:srgbClr val="EE7323"/>
      </a:accent6>
      <a:hlink>
        <a:srgbClr val="4CC0DD"/>
      </a:hlink>
      <a:folHlink>
        <a:srgbClr val="E9417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ambeth_together" id="{C5DD8685-010E-CA42-919C-EAF37C663147}" vid="{BE58C8A8-FEFA-1549-AC6B-4F0FCA63951C}"/>
    </a:ext>
  </a:extLst>
</a:theme>
</file>

<file path=ppt/theme/theme3.xml><?xml version="1.0" encoding="utf-8"?>
<a:theme xmlns:a="http://schemas.openxmlformats.org/drawingml/2006/main" name="3_Lambeth_together">
  <a:themeElements>
    <a:clrScheme name="LambethTogether">
      <a:dk1>
        <a:srgbClr val="004877"/>
      </a:dk1>
      <a:lt1>
        <a:srgbClr val="FFFFFF"/>
      </a:lt1>
      <a:dk2>
        <a:srgbClr val="000000"/>
      </a:dk2>
      <a:lt2>
        <a:srgbClr val="E94179"/>
      </a:lt2>
      <a:accent1>
        <a:srgbClr val="0FA59B"/>
      </a:accent1>
      <a:accent2>
        <a:srgbClr val="DC79AF"/>
      </a:accent2>
      <a:accent3>
        <a:srgbClr val="3C4797"/>
      </a:accent3>
      <a:accent4>
        <a:srgbClr val="FBB911"/>
      </a:accent4>
      <a:accent5>
        <a:srgbClr val="0073A3"/>
      </a:accent5>
      <a:accent6>
        <a:srgbClr val="EE7323"/>
      </a:accent6>
      <a:hlink>
        <a:srgbClr val="4CC0DD"/>
      </a:hlink>
      <a:folHlink>
        <a:srgbClr val="E9417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ambeth_together" id="{C5DD8685-010E-CA42-919C-EAF37C663147}" vid="{BE58C8A8-FEFA-1549-AC6B-4F0FCA63951C}"/>
    </a:ext>
  </a:extLst>
</a:theme>
</file>

<file path=ppt/theme/theme4.xml><?xml version="1.0" encoding="utf-8"?>
<a:theme xmlns:a="http://schemas.openxmlformats.org/drawingml/2006/main" name="4_Lambeth_together">
  <a:themeElements>
    <a:clrScheme name="LambethTogether">
      <a:dk1>
        <a:srgbClr val="004877"/>
      </a:dk1>
      <a:lt1>
        <a:srgbClr val="FFFFFF"/>
      </a:lt1>
      <a:dk2>
        <a:srgbClr val="000000"/>
      </a:dk2>
      <a:lt2>
        <a:srgbClr val="E94179"/>
      </a:lt2>
      <a:accent1>
        <a:srgbClr val="0FA59B"/>
      </a:accent1>
      <a:accent2>
        <a:srgbClr val="DC79AF"/>
      </a:accent2>
      <a:accent3>
        <a:srgbClr val="3C4797"/>
      </a:accent3>
      <a:accent4>
        <a:srgbClr val="FBB911"/>
      </a:accent4>
      <a:accent5>
        <a:srgbClr val="0073A3"/>
      </a:accent5>
      <a:accent6>
        <a:srgbClr val="EE7323"/>
      </a:accent6>
      <a:hlink>
        <a:srgbClr val="4CC0DD"/>
      </a:hlink>
      <a:folHlink>
        <a:srgbClr val="E9417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ambeth_together" id="{C5DD8685-010E-CA42-919C-EAF37C663147}" vid="{BE58C8A8-FEFA-1549-AC6B-4F0FCA63951C}"/>
    </a:ext>
  </a:extLst>
</a:theme>
</file>

<file path=ppt/theme/theme5.xml><?xml version="1.0" encoding="utf-8"?>
<a:theme xmlns:a="http://schemas.openxmlformats.org/drawingml/2006/main" name="5_Lambeth_together">
  <a:themeElements>
    <a:clrScheme name="LambethTogether">
      <a:dk1>
        <a:srgbClr val="004877"/>
      </a:dk1>
      <a:lt1>
        <a:srgbClr val="FFFFFF"/>
      </a:lt1>
      <a:dk2>
        <a:srgbClr val="000000"/>
      </a:dk2>
      <a:lt2>
        <a:srgbClr val="E94179"/>
      </a:lt2>
      <a:accent1>
        <a:srgbClr val="0FA59B"/>
      </a:accent1>
      <a:accent2>
        <a:srgbClr val="DC79AF"/>
      </a:accent2>
      <a:accent3>
        <a:srgbClr val="3C4797"/>
      </a:accent3>
      <a:accent4>
        <a:srgbClr val="FBB911"/>
      </a:accent4>
      <a:accent5>
        <a:srgbClr val="0073A3"/>
      </a:accent5>
      <a:accent6>
        <a:srgbClr val="EE7323"/>
      </a:accent6>
      <a:hlink>
        <a:srgbClr val="4CC0DD"/>
      </a:hlink>
      <a:folHlink>
        <a:srgbClr val="E9417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ambeth_together" id="{C5DD8685-010E-CA42-919C-EAF37C663147}" vid="{BE58C8A8-FEFA-1549-AC6B-4F0FCA63951C}"/>
    </a:ext>
  </a:extLst>
</a:theme>
</file>

<file path=ppt/theme/theme6.xml><?xml version="1.0" encoding="utf-8"?>
<a:theme xmlns:a="http://schemas.openxmlformats.org/drawingml/2006/main" name="6_Lambeth_together">
  <a:themeElements>
    <a:clrScheme name="LambethTogether">
      <a:dk1>
        <a:srgbClr val="004877"/>
      </a:dk1>
      <a:lt1>
        <a:srgbClr val="FFFFFF"/>
      </a:lt1>
      <a:dk2>
        <a:srgbClr val="000000"/>
      </a:dk2>
      <a:lt2>
        <a:srgbClr val="E94179"/>
      </a:lt2>
      <a:accent1>
        <a:srgbClr val="0FA59B"/>
      </a:accent1>
      <a:accent2>
        <a:srgbClr val="DC79AF"/>
      </a:accent2>
      <a:accent3>
        <a:srgbClr val="3C4797"/>
      </a:accent3>
      <a:accent4>
        <a:srgbClr val="FBB911"/>
      </a:accent4>
      <a:accent5>
        <a:srgbClr val="0073A3"/>
      </a:accent5>
      <a:accent6>
        <a:srgbClr val="EE7323"/>
      </a:accent6>
      <a:hlink>
        <a:srgbClr val="4CC0DD"/>
      </a:hlink>
      <a:folHlink>
        <a:srgbClr val="E9417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ambeth_together" id="{C5DD8685-010E-CA42-919C-EAF37C663147}" vid="{BE58C8A8-FEFA-1549-AC6B-4F0FCA63951C}"/>
    </a:ext>
  </a:extLst>
</a:theme>
</file>

<file path=ppt/theme/theme7.xml><?xml version="1.0" encoding="utf-8"?>
<a:theme xmlns:a="http://schemas.openxmlformats.org/drawingml/2006/main" name="7_Lambeth_together">
  <a:themeElements>
    <a:clrScheme name="LambethTogether">
      <a:dk1>
        <a:srgbClr val="004877"/>
      </a:dk1>
      <a:lt1>
        <a:srgbClr val="FFFFFF"/>
      </a:lt1>
      <a:dk2>
        <a:srgbClr val="000000"/>
      </a:dk2>
      <a:lt2>
        <a:srgbClr val="E94179"/>
      </a:lt2>
      <a:accent1>
        <a:srgbClr val="0FA59B"/>
      </a:accent1>
      <a:accent2>
        <a:srgbClr val="DC79AF"/>
      </a:accent2>
      <a:accent3>
        <a:srgbClr val="3C4797"/>
      </a:accent3>
      <a:accent4>
        <a:srgbClr val="FBB911"/>
      </a:accent4>
      <a:accent5>
        <a:srgbClr val="0073A3"/>
      </a:accent5>
      <a:accent6>
        <a:srgbClr val="EE7323"/>
      </a:accent6>
      <a:hlink>
        <a:srgbClr val="4CC0DD"/>
      </a:hlink>
      <a:folHlink>
        <a:srgbClr val="E9417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ambeth_together" id="{C5DD8685-010E-CA42-919C-EAF37C663147}" vid="{BE58C8A8-FEFA-1549-AC6B-4F0FCA63951C}"/>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LambethTogether">
    <a:dk1>
      <a:srgbClr val="004877"/>
    </a:dk1>
    <a:lt1>
      <a:srgbClr val="FFFFFF"/>
    </a:lt1>
    <a:dk2>
      <a:srgbClr val="000000"/>
    </a:dk2>
    <a:lt2>
      <a:srgbClr val="E94179"/>
    </a:lt2>
    <a:accent1>
      <a:srgbClr val="0FA59B"/>
    </a:accent1>
    <a:accent2>
      <a:srgbClr val="DC79AF"/>
    </a:accent2>
    <a:accent3>
      <a:srgbClr val="3C4797"/>
    </a:accent3>
    <a:accent4>
      <a:srgbClr val="FBB911"/>
    </a:accent4>
    <a:accent5>
      <a:srgbClr val="0073A3"/>
    </a:accent5>
    <a:accent6>
      <a:srgbClr val="EE7323"/>
    </a:accent6>
    <a:hlink>
      <a:srgbClr val="4CC0DD"/>
    </a:hlink>
    <a:folHlink>
      <a:srgbClr val="E94179"/>
    </a:folHlink>
  </a:clrScheme>
</a:themeOverride>
</file>

<file path=ppt/theme/themeOverride2.xml><?xml version="1.0" encoding="utf-8"?>
<a:themeOverride xmlns:a="http://schemas.openxmlformats.org/drawingml/2006/main">
  <a:clrScheme name="LambethTogether">
    <a:dk1>
      <a:srgbClr val="004877"/>
    </a:dk1>
    <a:lt1>
      <a:srgbClr val="FFFFFF"/>
    </a:lt1>
    <a:dk2>
      <a:srgbClr val="000000"/>
    </a:dk2>
    <a:lt2>
      <a:srgbClr val="E94179"/>
    </a:lt2>
    <a:accent1>
      <a:srgbClr val="0FA59B"/>
    </a:accent1>
    <a:accent2>
      <a:srgbClr val="DC79AF"/>
    </a:accent2>
    <a:accent3>
      <a:srgbClr val="3C4797"/>
    </a:accent3>
    <a:accent4>
      <a:srgbClr val="FBB911"/>
    </a:accent4>
    <a:accent5>
      <a:srgbClr val="0073A3"/>
    </a:accent5>
    <a:accent6>
      <a:srgbClr val="EE7323"/>
    </a:accent6>
    <a:hlink>
      <a:srgbClr val="4CC0DD"/>
    </a:hlink>
    <a:folHlink>
      <a:srgbClr val="E94179"/>
    </a:folHlink>
  </a:clrScheme>
</a:themeOverride>
</file>

<file path=ppt/theme/themeOverride3.xml><?xml version="1.0" encoding="utf-8"?>
<a:themeOverride xmlns:a="http://schemas.openxmlformats.org/drawingml/2006/main">
  <a:clrScheme name="LambethTogether">
    <a:dk1>
      <a:srgbClr val="004877"/>
    </a:dk1>
    <a:lt1>
      <a:srgbClr val="FFFFFF"/>
    </a:lt1>
    <a:dk2>
      <a:srgbClr val="000000"/>
    </a:dk2>
    <a:lt2>
      <a:srgbClr val="E94179"/>
    </a:lt2>
    <a:accent1>
      <a:srgbClr val="0FA59B"/>
    </a:accent1>
    <a:accent2>
      <a:srgbClr val="DC79AF"/>
    </a:accent2>
    <a:accent3>
      <a:srgbClr val="3C4797"/>
    </a:accent3>
    <a:accent4>
      <a:srgbClr val="FBB911"/>
    </a:accent4>
    <a:accent5>
      <a:srgbClr val="0073A3"/>
    </a:accent5>
    <a:accent6>
      <a:srgbClr val="EE7323"/>
    </a:accent6>
    <a:hlink>
      <a:srgbClr val="4CC0DD"/>
    </a:hlink>
    <a:folHlink>
      <a:srgbClr val="E94179"/>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410F98AB26C3F4AB2A22C1DFD30EA22" ma:contentTypeVersion="18" ma:contentTypeDescription="Create a new document." ma:contentTypeScope="" ma:versionID="75ef76f3f3f031acac0470071f342da9">
  <xsd:schema xmlns:xsd="http://www.w3.org/2001/XMLSchema" xmlns:xs="http://www.w3.org/2001/XMLSchema" xmlns:p="http://schemas.microsoft.com/office/2006/metadata/properties" xmlns:ns2="7151d9ff-4add-4aa1-9b17-caa76852397e" xmlns:ns3="7bad7c87-06fc-4726-bfa2-929b12ffb2ad" xmlns:ns4="3762e1dc-9bcc-4a22-91e6-a5cb4b094858" targetNamespace="http://schemas.microsoft.com/office/2006/metadata/properties" ma:root="true" ma:fieldsID="8c1d089b1a85622e6555af45079764fa" ns2:_="" ns3:_="" ns4:_="">
    <xsd:import namespace="7151d9ff-4add-4aa1-9b17-caa76852397e"/>
    <xsd:import namespace="7bad7c87-06fc-4726-bfa2-929b12ffb2ad"/>
    <xsd:import namespace="3762e1dc-9bcc-4a22-91e6-a5cb4b09485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51d9ff-4add-4aa1-9b17-caa7685239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f3f23c5-8d61-4350-8abb-34784649861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bad7c87-06fc-4726-bfa2-929b12ffb2ad"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762e1dc-9bcc-4a22-91e6-a5cb4b094858"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e777752c-081b-4374-868b-e3f54405bd4b}" ma:internalName="TaxCatchAll" ma:showField="CatchAllData" ma:web="7bad7c87-06fc-4726-bfa2-929b12ffb2a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151d9ff-4add-4aa1-9b17-caa76852397e">
      <Terms xmlns="http://schemas.microsoft.com/office/infopath/2007/PartnerControls"/>
    </lcf76f155ced4ddcb4097134ff3c332f>
    <TaxCatchAll xmlns="3762e1dc-9bcc-4a22-91e6-a5cb4b09485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0B0E2E2-ADA2-4963-9FCE-2C8DB5153F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51d9ff-4add-4aa1-9b17-caa76852397e"/>
    <ds:schemaRef ds:uri="7bad7c87-06fc-4726-bfa2-929b12ffb2ad"/>
    <ds:schemaRef ds:uri="3762e1dc-9bcc-4a22-91e6-a5cb4b0948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090C9EB-AA37-4057-8A60-139C92891B27}">
  <ds:schemaRefs>
    <ds:schemaRef ds:uri="http://www.w3.org/XML/1998/namespace"/>
    <ds:schemaRef ds:uri="http://purl.org/dc/terms/"/>
    <ds:schemaRef ds:uri="http://schemas.openxmlformats.org/package/2006/metadata/core-properties"/>
    <ds:schemaRef ds:uri="http://purl.org/dc/elements/1.1/"/>
    <ds:schemaRef ds:uri="http://schemas.microsoft.com/office/infopath/2007/PartnerControls"/>
    <ds:schemaRef ds:uri="http://schemas.microsoft.com/office/2006/documentManagement/types"/>
    <ds:schemaRef ds:uri="7151d9ff-4add-4aa1-9b17-caa76852397e"/>
    <ds:schemaRef ds:uri="http://purl.org/dc/dcmitype/"/>
    <ds:schemaRef ds:uri="3762e1dc-9bcc-4a22-91e6-a5cb4b094858"/>
    <ds:schemaRef ds:uri="7bad7c87-06fc-4726-bfa2-929b12ffb2ad"/>
    <ds:schemaRef ds:uri="http://schemas.microsoft.com/office/2006/metadata/properties"/>
  </ds:schemaRefs>
</ds:datastoreItem>
</file>

<file path=customXml/itemProps3.xml><?xml version="1.0" encoding="utf-8"?>
<ds:datastoreItem xmlns:ds="http://schemas.openxmlformats.org/officeDocument/2006/customXml" ds:itemID="{2750CA82-EA03-4611-B9C4-5FA936AFFAA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Lambeth_together</Template>
  <TotalTime>2721</TotalTime>
  <Words>1909</Words>
  <Application>Microsoft Office PowerPoint</Application>
  <PresentationFormat>Widescreen</PresentationFormat>
  <Paragraphs>64</Paragraphs>
  <Slides>10</Slides>
  <Notes>1</Notes>
  <HiddenSlides>0</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10</vt:i4>
      </vt:variant>
    </vt:vector>
  </HeadingPairs>
  <TitlesOfParts>
    <vt:vector size="22" baseType="lpstr">
      <vt:lpstr>Aptos</vt:lpstr>
      <vt:lpstr>Arial</vt:lpstr>
      <vt:lpstr>Calibri</vt:lpstr>
      <vt:lpstr>Segoe UI</vt:lpstr>
      <vt:lpstr>Times New Roman</vt:lpstr>
      <vt:lpstr>1_Lambeth_together</vt:lpstr>
      <vt:lpstr>2_Lambeth_together</vt:lpstr>
      <vt:lpstr>3_Lambeth_together</vt:lpstr>
      <vt:lpstr>4_Lambeth_together</vt:lpstr>
      <vt:lpstr>5_Lambeth_together</vt:lpstr>
      <vt:lpstr>6_Lambeth_together</vt:lpstr>
      <vt:lpstr>7_Lambeth_together</vt:lpstr>
      <vt:lpstr>Lambeth Together Local Care Partnership Board Public Forum Brixton Library  Thursday 7th November 2024   </vt:lpstr>
      <vt:lpstr>Question 1 – Sarah Flanagan, Patient and Public Voice (PPV) Board Member</vt:lpstr>
      <vt:lpstr>Question 2 – Jenni Rodgers, Chair Streatham Common Practice Patients Group: received in advance via email </vt:lpstr>
      <vt:lpstr>Question 2: cont..</vt:lpstr>
      <vt:lpstr>PowerPoint Presentation</vt:lpstr>
      <vt:lpstr>Question 3 – Graham Syme, Chair of Streatham Hill Group Practice Patients Group  </vt:lpstr>
      <vt:lpstr>Question 3 cont…</vt:lpstr>
      <vt:lpstr>Question 4 – Claire Douglas, Black Men’s Consortium</vt:lpstr>
      <vt:lpstr>Question 5 – Reverend Gail Thompson, CEO Millenium Community Solutions</vt:lpstr>
      <vt:lpstr>Question 6 – Sal Aziz, PatientsCannUK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Lake</dc:creator>
  <cp:lastModifiedBy>Alicia Lyons</cp:lastModifiedBy>
  <cp:revision>306</cp:revision>
  <dcterms:created xsi:type="dcterms:W3CDTF">2019-07-02T09:04:22Z</dcterms:created>
  <dcterms:modified xsi:type="dcterms:W3CDTF">2024-11-29T12:04:09Z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0x010100E410F98AB26C3F4AB2A22C1DFD30EA22</vt:lpwstr>
  </property>
  <property fmtid="{D5CDD505-2E9C-101B-9397-08002B2CF9AE}" pid="3" name="MediaServiceImageTags">
    <vt:lpwstr/>
  </property>
</Properties>
</file>